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26"/>
  </p:notesMasterIdLst>
  <p:sldIdLst>
    <p:sldId id="272" r:id="rId2"/>
    <p:sldId id="273" r:id="rId3"/>
    <p:sldId id="260" r:id="rId4"/>
    <p:sldId id="261" r:id="rId5"/>
    <p:sldId id="262" r:id="rId6"/>
    <p:sldId id="257" r:id="rId7"/>
    <p:sldId id="258" r:id="rId8"/>
    <p:sldId id="259" r:id="rId9"/>
    <p:sldId id="263" r:id="rId10"/>
    <p:sldId id="264" r:id="rId11"/>
    <p:sldId id="265" r:id="rId12"/>
    <p:sldId id="266" r:id="rId13"/>
    <p:sldId id="267" r:id="rId14"/>
    <p:sldId id="283" r:id="rId15"/>
    <p:sldId id="268" r:id="rId16"/>
    <p:sldId id="274" r:id="rId17"/>
    <p:sldId id="275" r:id="rId18"/>
    <p:sldId id="269" r:id="rId19"/>
    <p:sldId id="270" r:id="rId20"/>
    <p:sldId id="280" r:id="rId21"/>
    <p:sldId id="281" r:id="rId22"/>
    <p:sldId id="285" r:id="rId23"/>
    <p:sldId id="277" r:id="rId24"/>
    <p:sldId id="278" r:id="rId2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FF83"/>
    <a:srgbClr val="00FF99"/>
    <a:srgbClr val="00FF00"/>
    <a:srgbClr val="FFCCFF"/>
    <a:srgbClr val="FF1DFF"/>
    <a:srgbClr val="FED8A0"/>
    <a:srgbClr val="CB490F"/>
    <a:srgbClr val="E7BD09"/>
    <a:srgbClr val="861C63"/>
    <a:srgbClr val="A22E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85" autoAdjust="0"/>
    <p:restoredTop sz="94660"/>
  </p:normalViewPr>
  <p:slideViewPr>
    <p:cSldViewPr>
      <p:cViewPr>
        <p:scale>
          <a:sx n="90" d="100"/>
          <a:sy n="90" d="100"/>
        </p:scale>
        <p:origin x="-732" y="3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8A7ECE-64AD-4A2C-93D3-5CAB3A13346D}"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en-US"/>
        </a:p>
      </dgm:t>
    </dgm:pt>
    <dgm:pt modelId="{EAE6E994-6BE5-4887-9459-E0D7A9972120}">
      <dgm:prSet phldrT="[Text]" custT="1"/>
      <dgm:spPr>
        <a:solidFill>
          <a:srgbClr val="00B0F0"/>
        </a:solidFill>
      </dgm:spPr>
      <dgm:t>
        <a:bodyPr/>
        <a:lstStyle/>
        <a:p>
          <a:r>
            <a:rPr lang="en-US" sz="2800" b="1" dirty="0" smtClean="0">
              <a:latin typeface="Lucida Fax" pitchFamily="18" charset="0"/>
            </a:rPr>
            <a:t>OAS</a:t>
          </a:r>
          <a:endParaRPr lang="en-US" sz="2800" b="1" dirty="0">
            <a:latin typeface="Lucida Fax" pitchFamily="18" charset="0"/>
          </a:endParaRPr>
        </a:p>
      </dgm:t>
    </dgm:pt>
    <dgm:pt modelId="{CAA999C1-F886-44A6-99F4-4351605D724B}" type="parTrans" cxnId="{5246B85E-A2C3-47C8-AAED-70E007FF7D5C}">
      <dgm:prSet/>
      <dgm:spPr/>
      <dgm:t>
        <a:bodyPr/>
        <a:lstStyle/>
        <a:p>
          <a:endParaRPr lang="en-US"/>
        </a:p>
      </dgm:t>
    </dgm:pt>
    <dgm:pt modelId="{681E9BDC-BCE7-4B83-B406-0F064312A673}" type="sibTrans" cxnId="{5246B85E-A2C3-47C8-AAED-70E007FF7D5C}">
      <dgm:prSet/>
      <dgm:spPr/>
      <dgm:t>
        <a:bodyPr/>
        <a:lstStyle/>
        <a:p>
          <a:endParaRPr lang="en-US"/>
        </a:p>
      </dgm:t>
    </dgm:pt>
    <dgm:pt modelId="{F5DDB939-89DC-471D-844E-91FB93039B16}">
      <dgm:prSet phldrT="[Text]"/>
      <dgm:spPr>
        <a:solidFill>
          <a:srgbClr val="FFCCFF"/>
        </a:solidFill>
      </dgm:spPr>
      <dgm:t>
        <a:bodyPr/>
        <a:lstStyle/>
        <a:p>
          <a:r>
            <a:rPr lang="fa-IR" b="1" dirty="0" smtClean="0">
              <a:solidFill>
                <a:schemeClr val="tx1"/>
              </a:solidFill>
            </a:rPr>
            <a:t>سیستم های مدیریت اسناد</a:t>
          </a:r>
          <a:endParaRPr lang="en-US" b="1" dirty="0">
            <a:solidFill>
              <a:schemeClr val="tx1"/>
            </a:solidFill>
          </a:endParaRPr>
        </a:p>
      </dgm:t>
    </dgm:pt>
    <dgm:pt modelId="{8A186A4F-6090-420A-A8A6-9C0A4AB32EDF}" type="parTrans" cxnId="{0AEC607A-6080-4837-92C7-4C958163BAE5}">
      <dgm:prSet/>
      <dgm:spPr/>
      <dgm:t>
        <a:bodyPr/>
        <a:lstStyle/>
        <a:p>
          <a:endParaRPr lang="en-US"/>
        </a:p>
      </dgm:t>
    </dgm:pt>
    <dgm:pt modelId="{6E8C5D6C-8B19-4317-BFF8-C5574F0F13A0}" type="sibTrans" cxnId="{0AEC607A-6080-4837-92C7-4C958163BAE5}">
      <dgm:prSet/>
      <dgm:spPr>
        <a:solidFill>
          <a:srgbClr val="00FF00">
            <a:alpha val="90000"/>
          </a:srgbClr>
        </a:solidFill>
      </dgm:spPr>
      <dgm:t>
        <a:bodyPr/>
        <a:lstStyle/>
        <a:p>
          <a:pPr algn="ctr"/>
          <a:r>
            <a:rPr lang="fa-IR" dirty="0" smtClean="0"/>
            <a:t>واژه پردازی</a:t>
          </a:r>
        </a:p>
        <a:p>
          <a:pPr algn="ctr"/>
          <a:r>
            <a:rPr lang="fa-IR" dirty="0" smtClean="0"/>
            <a:t>سیستم های بایگانی  </a:t>
          </a:r>
        </a:p>
        <a:p>
          <a:pPr algn="ctr"/>
          <a:endParaRPr lang="fa-IR" dirty="0" smtClean="0"/>
        </a:p>
      </dgm:t>
    </dgm:pt>
    <dgm:pt modelId="{BF94FEB0-3BB2-4030-AF3F-0D77D2CC2DFE}">
      <dgm:prSet/>
      <dgm:spPr>
        <a:solidFill>
          <a:srgbClr val="FFCCFF"/>
        </a:solidFill>
      </dgm:spPr>
      <dgm:t>
        <a:bodyPr/>
        <a:lstStyle/>
        <a:p>
          <a:r>
            <a:rPr lang="fa-IR" b="1" dirty="0" smtClean="0">
              <a:solidFill>
                <a:schemeClr val="tx1"/>
              </a:solidFill>
            </a:rPr>
            <a:t>سیستم های جابجایی اسناد</a:t>
          </a:r>
          <a:endParaRPr lang="en-US" b="1" dirty="0">
            <a:solidFill>
              <a:schemeClr val="tx1"/>
            </a:solidFill>
          </a:endParaRPr>
        </a:p>
      </dgm:t>
    </dgm:pt>
    <dgm:pt modelId="{6242AF0D-0196-4BE8-9C45-D45F493A034D}" type="parTrans" cxnId="{E8270A7C-F499-4628-8C40-ADF9DA76B4DA}">
      <dgm:prSet/>
      <dgm:spPr/>
      <dgm:t>
        <a:bodyPr/>
        <a:lstStyle/>
        <a:p>
          <a:endParaRPr lang="en-US"/>
        </a:p>
      </dgm:t>
    </dgm:pt>
    <dgm:pt modelId="{DDD3EF38-B601-481F-BFA2-771998F51FF5}" type="sibTrans" cxnId="{E8270A7C-F499-4628-8C40-ADF9DA76B4DA}">
      <dgm:prSet custT="1"/>
      <dgm:spPr>
        <a:solidFill>
          <a:srgbClr val="00FF99">
            <a:alpha val="90000"/>
          </a:srgbClr>
        </a:solidFill>
      </dgm:spPr>
      <dgm:t>
        <a:bodyPr/>
        <a:lstStyle/>
        <a:p>
          <a:pPr rtl="1"/>
          <a:r>
            <a:rPr lang="fa-IR" sz="1100" dirty="0" smtClean="0"/>
            <a:t>پست الکترونیک </a:t>
          </a:r>
          <a:r>
            <a:rPr lang="en-US" sz="1100" dirty="0" smtClean="0"/>
            <a:t>Email</a:t>
          </a:r>
        </a:p>
        <a:p>
          <a:pPr rtl="1"/>
          <a:r>
            <a:rPr lang="fa-IR" sz="1100" dirty="0" smtClean="0"/>
            <a:t>پست صوتی</a:t>
          </a:r>
          <a:r>
            <a:rPr lang="en-US" sz="1100" dirty="0" smtClean="0"/>
            <a:t>Mail </a:t>
          </a:r>
          <a:r>
            <a:rPr lang="fa-IR" sz="1100" dirty="0" smtClean="0"/>
            <a:t> </a:t>
          </a:r>
          <a:r>
            <a:rPr lang="en-US" sz="1100" dirty="0" smtClean="0"/>
            <a:t>Voice</a:t>
          </a:r>
        </a:p>
        <a:p>
          <a:pPr rtl="1"/>
          <a:r>
            <a:rPr lang="fa-IR" sz="1100" dirty="0" smtClean="0"/>
            <a:t>نمابر </a:t>
          </a:r>
        </a:p>
        <a:p>
          <a:pPr rtl="1"/>
          <a:r>
            <a:rPr lang="fa-IR" sz="1100" dirty="0" smtClean="0"/>
            <a:t>و...</a:t>
          </a:r>
          <a:endParaRPr lang="en-US" sz="1100" dirty="0"/>
        </a:p>
      </dgm:t>
    </dgm:pt>
    <dgm:pt modelId="{9372DC58-9D24-4519-ACCE-94B5B875B0E2}">
      <dgm:prSet phldrT="[Text]"/>
      <dgm:spPr>
        <a:solidFill>
          <a:srgbClr val="FFCCFF"/>
        </a:solidFill>
      </dgm:spPr>
      <dgm:t>
        <a:bodyPr/>
        <a:lstStyle/>
        <a:p>
          <a:r>
            <a:rPr lang="fa-IR" b="1" dirty="0" smtClean="0">
              <a:solidFill>
                <a:schemeClr val="tx1"/>
              </a:solidFill>
            </a:rPr>
            <a:t>سیستم ارتباط از راه دور</a:t>
          </a:r>
          <a:endParaRPr lang="en-US" b="1" dirty="0">
            <a:solidFill>
              <a:schemeClr val="tx1"/>
            </a:solidFill>
          </a:endParaRPr>
        </a:p>
      </dgm:t>
    </dgm:pt>
    <dgm:pt modelId="{022A1A93-E9D7-41D1-821D-35B95E09B35C}" type="parTrans" cxnId="{9341D03E-8ECE-47E3-AB9C-980BA3CCD1EB}">
      <dgm:prSet/>
      <dgm:spPr/>
      <dgm:t>
        <a:bodyPr/>
        <a:lstStyle/>
        <a:p>
          <a:endParaRPr lang="en-US"/>
        </a:p>
      </dgm:t>
    </dgm:pt>
    <dgm:pt modelId="{35E88B38-0646-4E53-9289-7517159A119A}" type="sibTrans" cxnId="{9341D03E-8ECE-47E3-AB9C-980BA3CCD1EB}">
      <dgm:prSet custT="1">
        <dgm:style>
          <a:lnRef idx="2">
            <a:schemeClr val="accent3"/>
          </a:lnRef>
          <a:fillRef idx="1">
            <a:schemeClr val="lt1"/>
          </a:fillRef>
          <a:effectRef idx="0">
            <a:schemeClr val="accent3"/>
          </a:effectRef>
          <a:fontRef idx="minor">
            <a:schemeClr val="dk1"/>
          </a:fontRef>
        </dgm:style>
      </dgm:prSet>
      <dgm:spPr>
        <a:solidFill>
          <a:srgbClr val="00FF99"/>
        </a:solidFill>
      </dgm:spPr>
      <dgm:t>
        <a:bodyPr/>
        <a:lstStyle/>
        <a:p>
          <a:pPr algn="ctr"/>
          <a:r>
            <a:rPr lang="fa-IR" sz="1100" dirty="0" smtClean="0"/>
            <a:t>کنفرانس صوتی و</a:t>
          </a:r>
        </a:p>
        <a:p>
          <a:pPr algn="ctr"/>
          <a:r>
            <a:rPr lang="fa-IR" sz="1100" dirty="0" smtClean="0"/>
            <a:t> کنفرانس تصویری</a:t>
          </a:r>
        </a:p>
        <a:p>
          <a:pPr algn="ctr"/>
          <a:r>
            <a:rPr lang="fa-IR" sz="1100" dirty="0" smtClean="0"/>
            <a:t>و..</a:t>
          </a:r>
          <a:r>
            <a:rPr lang="fa-IR" sz="1100" dirty="0" smtClean="0">
              <a:solidFill>
                <a:srgbClr val="FFFF00"/>
              </a:solidFill>
            </a:rPr>
            <a:t>.</a:t>
          </a:r>
        </a:p>
        <a:p>
          <a:pPr algn="ctr"/>
          <a:endParaRPr lang="en-US" sz="1100" dirty="0">
            <a:solidFill>
              <a:srgbClr val="FFFF00"/>
            </a:solidFill>
          </a:endParaRPr>
        </a:p>
      </dgm:t>
    </dgm:pt>
    <dgm:pt modelId="{1DD3485F-5E56-404A-BD8A-BE50A429AA67}">
      <dgm:prSet phldrT="[Text]"/>
      <dgm:spPr>
        <a:solidFill>
          <a:srgbClr val="FFCCFF"/>
        </a:solidFill>
      </dgm:spPr>
      <dgm:t>
        <a:bodyPr/>
        <a:lstStyle/>
        <a:p>
          <a:r>
            <a:rPr lang="fa-IR" b="1" dirty="0" smtClean="0">
              <a:solidFill>
                <a:schemeClr val="tx1"/>
              </a:solidFill>
            </a:rPr>
            <a:t>سیستم </a:t>
          </a:r>
        </a:p>
        <a:p>
          <a:r>
            <a:rPr lang="fa-IR" b="1" dirty="0" smtClean="0">
              <a:solidFill>
                <a:schemeClr val="tx1"/>
              </a:solidFill>
            </a:rPr>
            <a:t>پشتیبان گیری اداری</a:t>
          </a:r>
          <a:endParaRPr lang="en-US" b="1" dirty="0">
            <a:solidFill>
              <a:schemeClr val="tx1"/>
            </a:solidFill>
          </a:endParaRPr>
        </a:p>
      </dgm:t>
    </dgm:pt>
    <dgm:pt modelId="{B7966E7B-847B-4C06-ADF6-AB8EE4F2A0A0}" type="parTrans" cxnId="{34F5DB8D-E7B8-4E27-B0C3-9F1DCC1BA329}">
      <dgm:prSet/>
      <dgm:spPr/>
      <dgm:t>
        <a:bodyPr/>
        <a:lstStyle/>
        <a:p>
          <a:endParaRPr lang="en-US"/>
        </a:p>
      </dgm:t>
    </dgm:pt>
    <dgm:pt modelId="{4D9563DB-2CD7-4FC3-8B60-65245CAC175E}" type="sibTrans" cxnId="{34F5DB8D-E7B8-4E27-B0C3-9F1DCC1BA329}">
      <dgm:prSet custT="1"/>
      <dgm:spPr>
        <a:solidFill>
          <a:srgbClr val="00FF00"/>
        </a:solidFill>
      </dgm:spPr>
      <dgm:t>
        <a:bodyPr/>
        <a:lstStyle/>
        <a:p>
          <a:pPr algn="ctr"/>
          <a:r>
            <a:rPr lang="fa-IR" sz="1100" dirty="0" smtClean="0"/>
            <a:t>تابلو اعلانات الکترونیکی</a:t>
          </a:r>
          <a:endParaRPr lang="en-US" sz="1100" dirty="0"/>
        </a:p>
      </dgm:t>
    </dgm:pt>
    <dgm:pt modelId="{666FC044-152B-49A4-9632-30FAF05DCCB3}" type="pres">
      <dgm:prSet presAssocID="{818A7ECE-64AD-4A2C-93D3-5CAB3A13346D}" presName="hierChild1" presStyleCnt="0">
        <dgm:presLayoutVars>
          <dgm:orgChart val="1"/>
          <dgm:chPref val="1"/>
          <dgm:dir/>
          <dgm:animOne val="branch"/>
          <dgm:animLvl val="lvl"/>
          <dgm:resizeHandles/>
        </dgm:presLayoutVars>
      </dgm:prSet>
      <dgm:spPr/>
      <dgm:t>
        <a:bodyPr/>
        <a:lstStyle/>
        <a:p>
          <a:endParaRPr lang="en-US"/>
        </a:p>
      </dgm:t>
    </dgm:pt>
    <dgm:pt modelId="{95B1FEA3-A489-488F-860D-A4DF5F9C8DFC}" type="pres">
      <dgm:prSet presAssocID="{EAE6E994-6BE5-4887-9459-E0D7A9972120}" presName="hierRoot1" presStyleCnt="0">
        <dgm:presLayoutVars>
          <dgm:hierBranch val="init"/>
        </dgm:presLayoutVars>
      </dgm:prSet>
      <dgm:spPr/>
    </dgm:pt>
    <dgm:pt modelId="{4C70C1DD-BA1F-442A-8781-F5288DDEB6B7}" type="pres">
      <dgm:prSet presAssocID="{EAE6E994-6BE5-4887-9459-E0D7A9972120}" presName="rootComposite1" presStyleCnt="0"/>
      <dgm:spPr/>
    </dgm:pt>
    <dgm:pt modelId="{A5F35A5A-EB63-4BDB-B015-F0CD4386EF9E}" type="pres">
      <dgm:prSet presAssocID="{EAE6E994-6BE5-4887-9459-E0D7A9972120}" presName="rootText1" presStyleLbl="node0" presStyleIdx="0" presStyleCnt="1" custLinFactY="-409" custLinFactNeighborX="9257" custLinFactNeighborY="-100000">
        <dgm:presLayoutVars>
          <dgm:chMax/>
          <dgm:chPref val="3"/>
        </dgm:presLayoutVars>
      </dgm:prSet>
      <dgm:spPr/>
      <dgm:t>
        <a:bodyPr/>
        <a:lstStyle/>
        <a:p>
          <a:endParaRPr lang="en-US"/>
        </a:p>
      </dgm:t>
    </dgm:pt>
    <dgm:pt modelId="{B1FFF507-38D8-4C3B-B290-885563801BB4}" type="pres">
      <dgm:prSet presAssocID="{EAE6E994-6BE5-4887-9459-E0D7A9972120}" presName="titleText1" presStyleLbl="fgAcc0" presStyleIdx="0" presStyleCnt="1" custLinFactY="-100000" custLinFactNeighborX="-8754" custLinFactNeighborY="-143805">
        <dgm:presLayoutVars>
          <dgm:chMax val="0"/>
          <dgm:chPref val="0"/>
        </dgm:presLayoutVars>
      </dgm:prSet>
      <dgm:spPr/>
      <dgm:t>
        <a:bodyPr/>
        <a:lstStyle/>
        <a:p>
          <a:endParaRPr lang="en-US"/>
        </a:p>
      </dgm:t>
    </dgm:pt>
    <dgm:pt modelId="{C2A0588A-7B63-4034-ABF8-2C8D0697BB62}" type="pres">
      <dgm:prSet presAssocID="{EAE6E994-6BE5-4887-9459-E0D7A9972120}" presName="rootConnector1" presStyleLbl="node1" presStyleIdx="0" presStyleCnt="4"/>
      <dgm:spPr/>
      <dgm:t>
        <a:bodyPr/>
        <a:lstStyle/>
        <a:p>
          <a:endParaRPr lang="en-US"/>
        </a:p>
      </dgm:t>
    </dgm:pt>
    <dgm:pt modelId="{80A4F6A3-F61D-43F7-82BF-65B28CF806E1}" type="pres">
      <dgm:prSet presAssocID="{EAE6E994-6BE5-4887-9459-E0D7A9972120}" presName="hierChild2" presStyleCnt="0"/>
      <dgm:spPr/>
    </dgm:pt>
    <dgm:pt modelId="{E2B79C72-0473-4C81-BFEE-776B00FA38B2}" type="pres">
      <dgm:prSet presAssocID="{8A186A4F-6090-420A-A8A6-9C0A4AB32EDF}" presName="Name37" presStyleLbl="parChTrans1D2" presStyleIdx="0" presStyleCnt="4"/>
      <dgm:spPr/>
      <dgm:t>
        <a:bodyPr/>
        <a:lstStyle/>
        <a:p>
          <a:endParaRPr lang="en-US"/>
        </a:p>
      </dgm:t>
    </dgm:pt>
    <dgm:pt modelId="{A36EAF8F-CB79-47D8-8333-B4E12544D84A}" type="pres">
      <dgm:prSet presAssocID="{F5DDB939-89DC-471D-844E-91FB93039B16}" presName="hierRoot2" presStyleCnt="0">
        <dgm:presLayoutVars>
          <dgm:hierBranch val="init"/>
        </dgm:presLayoutVars>
      </dgm:prSet>
      <dgm:spPr/>
    </dgm:pt>
    <dgm:pt modelId="{A78DB34A-8AEA-46AF-94BA-01F30EA6035B}" type="pres">
      <dgm:prSet presAssocID="{F5DDB939-89DC-471D-844E-91FB93039B16}" presName="rootComposite" presStyleCnt="0"/>
      <dgm:spPr/>
    </dgm:pt>
    <dgm:pt modelId="{27B97D1F-468E-4636-89CF-5D3EEC7F18A3}" type="pres">
      <dgm:prSet presAssocID="{F5DDB939-89DC-471D-844E-91FB93039B16}" presName="rootText" presStyleLbl="node1" presStyleIdx="0" presStyleCnt="4" custScaleX="145192" custLinFactY="-409" custLinFactNeighborX="9257" custLinFactNeighborY="-100000">
        <dgm:presLayoutVars>
          <dgm:chMax/>
          <dgm:chPref val="3"/>
        </dgm:presLayoutVars>
      </dgm:prSet>
      <dgm:spPr/>
      <dgm:t>
        <a:bodyPr/>
        <a:lstStyle/>
        <a:p>
          <a:endParaRPr lang="en-US"/>
        </a:p>
      </dgm:t>
    </dgm:pt>
    <dgm:pt modelId="{C374989B-9F19-4C6E-A13F-BB4C5195291A}" type="pres">
      <dgm:prSet presAssocID="{F5DDB939-89DC-471D-844E-91FB93039B16}" presName="titleText2" presStyleLbl="fgAcc1" presStyleIdx="0" presStyleCnt="4" custScaleX="120263" custScaleY="436301" custLinFactNeighborX="-6974" custLinFactNeighborY="14164">
        <dgm:presLayoutVars>
          <dgm:chMax val="0"/>
          <dgm:chPref val="0"/>
        </dgm:presLayoutVars>
      </dgm:prSet>
      <dgm:spPr/>
      <dgm:t>
        <a:bodyPr/>
        <a:lstStyle/>
        <a:p>
          <a:endParaRPr lang="en-US"/>
        </a:p>
      </dgm:t>
    </dgm:pt>
    <dgm:pt modelId="{38C8AAF7-DE77-4068-92AD-B15979547B01}" type="pres">
      <dgm:prSet presAssocID="{F5DDB939-89DC-471D-844E-91FB93039B16}" presName="rootConnector" presStyleLbl="node2" presStyleIdx="0" presStyleCnt="0"/>
      <dgm:spPr/>
      <dgm:t>
        <a:bodyPr/>
        <a:lstStyle/>
        <a:p>
          <a:endParaRPr lang="en-US"/>
        </a:p>
      </dgm:t>
    </dgm:pt>
    <dgm:pt modelId="{80AF5AD0-FE48-47BC-AF5D-7418703C0ABD}" type="pres">
      <dgm:prSet presAssocID="{F5DDB939-89DC-471D-844E-91FB93039B16}" presName="hierChild4" presStyleCnt="0"/>
      <dgm:spPr/>
    </dgm:pt>
    <dgm:pt modelId="{F3707538-1CD7-4A09-A068-A5F1ED7AB885}" type="pres">
      <dgm:prSet presAssocID="{F5DDB939-89DC-471D-844E-91FB93039B16}" presName="hierChild5" presStyleCnt="0"/>
      <dgm:spPr/>
    </dgm:pt>
    <dgm:pt modelId="{11DB2EC0-D9E9-4A8C-A115-3ABEE022B5E0}" type="pres">
      <dgm:prSet presAssocID="{6242AF0D-0196-4BE8-9C45-D45F493A034D}" presName="Name37" presStyleLbl="parChTrans1D2" presStyleIdx="1" presStyleCnt="4"/>
      <dgm:spPr/>
      <dgm:t>
        <a:bodyPr/>
        <a:lstStyle/>
        <a:p>
          <a:endParaRPr lang="en-US"/>
        </a:p>
      </dgm:t>
    </dgm:pt>
    <dgm:pt modelId="{0FC04EF0-E455-4DED-BADA-3C99DB531DAC}" type="pres">
      <dgm:prSet presAssocID="{BF94FEB0-3BB2-4030-AF3F-0D77D2CC2DFE}" presName="hierRoot2" presStyleCnt="0">
        <dgm:presLayoutVars>
          <dgm:hierBranch val="init"/>
        </dgm:presLayoutVars>
      </dgm:prSet>
      <dgm:spPr/>
    </dgm:pt>
    <dgm:pt modelId="{79BE6D0D-9FD8-4BA4-B3B5-49B71D1495E9}" type="pres">
      <dgm:prSet presAssocID="{BF94FEB0-3BB2-4030-AF3F-0D77D2CC2DFE}" presName="rootComposite" presStyleCnt="0"/>
      <dgm:spPr/>
    </dgm:pt>
    <dgm:pt modelId="{26FEFC54-5EB1-47D2-B8F1-CB56371BBABF}" type="pres">
      <dgm:prSet presAssocID="{BF94FEB0-3BB2-4030-AF3F-0D77D2CC2DFE}" presName="rootText" presStyleLbl="node1" presStyleIdx="1" presStyleCnt="4" custScaleX="149483" custLinFactY="-409" custLinFactNeighborX="9257" custLinFactNeighborY="-100000">
        <dgm:presLayoutVars>
          <dgm:chMax/>
          <dgm:chPref val="3"/>
        </dgm:presLayoutVars>
      </dgm:prSet>
      <dgm:spPr/>
      <dgm:t>
        <a:bodyPr/>
        <a:lstStyle/>
        <a:p>
          <a:endParaRPr lang="en-US"/>
        </a:p>
      </dgm:t>
    </dgm:pt>
    <dgm:pt modelId="{A31FDCC8-AA84-47F7-9351-A03BF0C25297}" type="pres">
      <dgm:prSet presAssocID="{BF94FEB0-3BB2-4030-AF3F-0D77D2CC2DFE}" presName="titleText2" presStyleLbl="fgAcc1" presStyleIdx="1" presStyleCnt="4" custScaleX="131865" custScaleY="430222" custLinFactNeighborX="-7508" custLinFactNeighborY="11125">
        <dgm:presLayoutVars>
          <dgm:chMax val="0"/>
          <dgm:chPref val="0"/>
        </dgm:presLayoutVars>
      </dgm:prSet>
      <dgm:spPr/>
      <dgm:t>
        <a:bodyPr/>
        <a:lstStyle/>
        <a:p>
          <a:endParaRPr lang="en-US"/>
        </a:p>
      </dgm:t>
    </dgm:pt>
    <dgm:pt modelId="{1B7C093C-4680-47D0-9379-7C44BD0FA46C}" type="pres">
      <dgm:prSet presAssocID="{BF94FEB0-3BB2-4030-AF3F-0D77D2CC2DFE}" presName="rootConnector" presStyleLbl="node2" presStyleIdx="0" presStyleCnt="0"/>
      <dgm:spPr/>
      <dgm:t>
        <a:bodyPr/>
        <a:lstStyle/>
        <a:p>
          <a:endParaRPr lang="en-US"/>
        </a:p>
      </dgm:t>
    </dgm:pt>
    <dgm:pt modelId="{A62A2183-A928-454C-83A1-A46202818BE9}" type="pres">
      <dgm:prSet presAssocID="{BF94FEB0-3BB2-4030-AF3F-0D77D2CC2DFE}" presName="hierChild4" presStyleCnt="0"/>
      <dgm:spPr/>
    </dgm:pt>
    <dgm:pt modelId="{C7F51324-DB1D-4288-BF92-221E6E678B0B}" type="pres">
      <dgm:prSet presAssocID="{BF94FEB0-3BB2-4030-AF3F-0D77D2CC2DFE}" presName="hierChild5" presStyleCnt="0"/>
      <dgm:spPr/>
    </dgm:pt>
    <dgm:pt modelId="{AF90FD66-9F86-4B46-90DA-9CC7B9AA31DC}" type="pres">
      <dgm:prSet presAssocID="{022A1A93-E9D7-41D1-821D-35B95E09B35C}" presName="Name37" presStyleLbl="parChTrans1D2" presStyleIdx="2" presStyleCnt="4"/>
      <dgm:spPr/>
      <dgm:t>
        <a:bodyPr/>
        <a:lstStyle/>
        <a:p>
          <a:endParaRPr lang="en-US"/>
        </a:p>
      </dgm:t>
    </dgm:pt>
    <dgm:pt modelId="{6114F5E4-AC31-478C-BC00-47273727C736}" type="pres">
      <dgm:prSet presAssocID="{9372DC58-9D24-4519-ACCE-94B5B875B0E2}" presName="hierRoot2" presStyleCnt="0">
        <dgm:presLayoutVars>
          <dgm:hierBranch val="init"/>
        </dgm:presLayoutVars>
      </dgm:prSet>
      <dgm:spPr/>
    </dgm:pt>
    <dgm:pt modelId="{9093E31F-EC86-42FB-A52F-C95C6D64B8B2}" type="pres">
      <dgm:prSet presAssocID="{9372DC58-9D24-4519-ACCE-94B5B875B0E2}" presName="rootComposite" presStyleCnt="0"/>
      <dgm:spPr/>
    </dgm:pt>
    <dgm:pt modelId="{8542AA49-1739-4F8C-B4F3-3FF0E7146F43}" type="pres">
      <dgm:prSet presAssocID="{9372DC58-9D24-4519-ACCE-94B5B875B0E2}" presName="rootText" presStyleLbl="node1" presStyleIdx="2" presStyleCnt="4" custScaleX="148278" custLinFactY="-409" custLinFactNeighborX="9257" custLinFactNeighborY="-100000">
        <dgm:presLayoutVars>
          <dgm:chMax/>
          <dgm:chPref val="3"/>
        </dgm:presLayoutVars>
      </dgm:prSet>
      <dgm:spPr/>
      <dgm:t>
        <a:bodyPr/>
        <a:lstStyle/>
        <a:p>
          <a:endParaRPr lang="en-US"/>
        </a:p>
      </dgm:t>
    </dgm:pt>
    <dgm:pt modelId="{D29D8B2F-E08B-4B60-95C0-EC3C628248D1}" type="pres">
      <dgm:prSet presAssocID="{9372DC58-9D24-4519-ACCE-94B5B875B0E2}" presName="titleText2" presStyleLbl="fgAcc1" presStyleIdx="2" presStyleCnt="4" custScaleX="142611" custScaleY="351586" custLinFactNeighborX="-3832" custLinFactNeighborY="-15386">
        <dgm:presLayoutVars>
          <dgm:chMax val="0"/>
          <dgm:chPref val="0"/>
        </dgm:presLayoutVars>
      </dgm:prSet>
      <dgm:spPr/>
      <dgm:t>
        <a:bodyPr/>
        <a:lstStyle/>
        <a:p>
          <a:endParaRPr lang="en-US"/>
        </a:p>
      </dgm:t>
    </dgm:pt>
    <dgm:pt modelId="{A60643FF-C305-4051-83AF-B0C57E86CBEC}" type="pres">
      <dgm:prSet presAssocID="{9372DC58-9D24-4519-ACCE-94B5B875B0E2}" presName="rootConnector" presStyleLbl="node2" presStyleIdx="0" presStyleCnt="0"/>
      <dgm:spPr/>
      <dgm:t>
        <a:bodyPr/>
        <a:lstStyle/>
        <a:p>
          <a:endParaRPr lang="en-US"/>
        </a:p>
      </dgm:t>
    </dgm:pt>
    <dgm:pt modelId="{F2405B67-878B-4B34-9AF4-4D8CC3A1B1B2}" type="pres">
      <dgm:prSet presAssocID="{9372DC58-9D24-4519-ACCE-94B5B875B0E2}" presName="hierChild4" presStyleCnt="0"/>
      <dgm:spPr/>
    </dgm:pt>
    <dgm:pt modelId="{77AE993F-422C-4EB4-905D-7D9E30406E49}" type="pres">
      <dgm:prSet presAssocID="{9372DC58-9D24-4519-ACCE-94B5B875B0E2}" presName="hierChild5" presStyleCnt="0"/>
      <dgm:spPr/>
    </dgm:pt>
    <dgm:pt modelId="{EE89FB89-5A57-4134-805B-46F87B9F5572}" type="pres">
      <dgm:prSet presAssocID="{B7966E7B-847B-4C06-ADF6-AB8EE4F2A0A0}" presName="Name37" presStyleLbl="parChTrans1D2" presStyleIdx="3" presStyleCnt="4"/>
      <dgm:spPr/>
      <dgm:t>
        <a:bodyPr/>
        <a:lstStyle/>
        <a:p>
          <a:endParaRPr lang="en-US"/>
        </a:p>
      </dgm:t>
    </dgm:pt>
    <dgm:pt modelId="{67D4CFF6-5443-4798-B20E-3AE588CFAEE8}" type="pres">
      <dgm:prSet presAssocID="{1DD3485F-5E56-404A-BD8A-BE50A429AA67}" presName="hierRoot2" presStyleCnt="0">
        <dgm:presLayoutVars>
          <dgm:hierBranch val="init"/>
        </dgm:presLayoutVars>
      </dgm:prSet>
      <dgm:spPr/>
    </dgm:pt>
    <dgm:pt modelId="{16A35995-4C55-4E8D-9600-08C7E6D0079F}" type="pres">
      <dgm:prSet presAssocID="{1DD3485F-5E56-404A-BD8A-BE50A429AA67}" presName="rootComposite" presStyleCnt="0"/>
      <dgm:spPr/>
    </dgm:pt>
    <dgm:pt modelId="{18F1704B-F7FF-4E53-86CA-B45A959F1329}" type="pres">
      <dgm:prSet presAssocID="{1DD3485F-5E56-404A-BD8A-BE50A429AA67}" presName="rootText" presStyleLbl="node1" presStyleIdx="3" presStyleCnt="4" custScaleX="146364" custLinFactY="-409" custLinFactNeighborX="9257" custLinFactNeighborY="-100000">
        <dgm:presLayoutVars>
          <dgm:chMax/>
          <dgm:chPref val="3"/>
        </dgm:presLayoutVars>
      </dgm:prSet>
      <dgm:spPr/>
      <dgm:t>
        <a:bodyPr/>
        <a:lstStyle/>
        <a:p>
          <a:endParaRPr lang="en-US"/>
        </a:p>
      </dgm:t>
    </dgm:pt>
    <dgm:pt modelId="{BBF238E3-7DF0-4792-90F2-17181124E1F7}" type="pres">
      <dgm:prSet presAssocID="{1DD3485F-5E56-404A-BD8A-BE50A429AA67}" presName="titleText2" presStyleLbl="fgAcc1" presStyleIdx="3" presStyleCnt="4" custScaleX="153147" custScaleY="351445" custLinFactNeighborX="-4124" custLinFactNeighborY="4863">
        <dgm:presLayoutVars>
          <dgm:chMax val="0"/>
          <dgm:chPref val="0"/>
        </dgm:presLayoutVars>
      </dgm:prSet>
      <dgm:spPr/>
      <dgm:t>
        <a:bodyPr/>
        <a:lstStyle/>
        <a:p>
          <a:endParaRPr lang="en-US"/>
        </a:p>
      </dgm:t>
    </dgm:pt>
    <dgm:pt modelId="{ED1FE6C2-EF47-4043-BFDF-62DE6835B159}" type="pres">
      <dgm:prSet presAssocID="{1DD3485F-5E56-404A-BD8A-BE50A429AA67}" presName="rootConnector" presStyleLbl="node2" presStyleIdx="0" presStyleCnt="0"/>
      <dgm:spPr/>
      <dgm:t>
        <a:bodyPr/>
        <a:lstStyle/>
        <a:p>
          <a:endParaRPr lang="en-US"/>
        </a:p>
      </dgm:t>
    </dgm:pt>
    <dgm:pt modelId="{1C179461-550D-42E5-8507-FFF9AD26FB67}" type="pres">
      <dgm:prSet presAssocID="{1DD3485F-5E56-404A-BD8A-BE50A429AA67}" presName="hierChild4" presStyleCnt="0"/>
      <dgm:spPr/>
    </dgm:pt>
    <dgm:pt modelId="{BF695A7A-B1FF-464E-BCD3-279048E8F16A}" type="pres">
      <dgm:prSet presAssocID="{1DD3485F-5E56-404A-BD8A-BE50A429AA67}" presName="hierChild5" presStyleCnt="0"/>
      <dgm:spPr/>
    </dgm:pt>
    <dgm:pt modelId="{8094B7B0-E50F-4A9F-8456-08D676A5F9F8}" type="pres">
      <dgm:prSet presAssocID="{EAE6E994-6BE5-4887-9459-E0D7A9972120}" presName="hierChild3" presStyleCnt="0"/>
      <dgm:spPr/>
    </dgm:pt>
  </dgm:ptLst>
  <dgm:cxnLst>
    <dgm:cxn modelId="{E8270A7C-F499-4628-8C40-ADF9DA76B4DA}" srcId="{EAE6E994-6BE5-4887-9459-E0D7A9972120}" destId="{BF94FEB0-3BB2-4030-AF3F-0D77D2CC2DFE}" srcOrd="1" destOrd="0" parTransId="{6242AF0D-0196-4BE8-9C45-D45F493A034D}" sibTransId="{DDD3EF38-B601-481F-BFA2-771998F51FF5}"/>
    <dgm:cxn modelId="{5246B85E-A2C3-47C8-AAED-70E007FF7D5C}" srcId="{818A7ECE-64AD-4A2C-93D3-5CAB3A13346D}" destId="{EAE6E994-6BE5-4887-9459-E0D7A9972120}" srcOrd="0" destOrd="0" parTransId="{CAA999C1-F886-44A6-99F4-4351605D724B}" sibTransId="{681E9BDC-BCE7-4B83-B406-0F064312A673}"/>
    <dgm:cxn modelId="{8AA423FA-BE62-447F-B69A-3277F31E3C82}" type="presOf" srcId="{EAE6E994-6BE5-4887-9459-E0D7A9972120}" destId="{A5F35A5A-EB63-4BDB-B015-F0CD4386EF9E}" srcOrd="0" destOrd="0" presId="urn:microsoft.com/office/officeart/2008/layout/NameandTitleOrganizationalChart"/>
    <dgm:cxn modelId="{B803F4D6-AC94-4772-8171-9112226FE6E1}" type="presOf" srcId="{BF94FEB0-3BB2-4030-AF3F-0D77D2CC2DFE}" destId="{26FEFC54-5EB1-47D2-B8F1-CB56371BBABF}" srcOrd="0" destOrd="0" presId="urn:microsoft.com/office/officeart/2008/layout/NameandTitleOrganizationalChart"/>
    <dgm:cxn modelId="{669FE5A0-60FF-40F9-BEBB-CCDF63CF3748}" type="presOf" srcId="{BF94FEB0-3BB2-4030-AF3F-0D77D2CC2DFE}" destId="{1B7C093C-4680-47D0-9379-7C44BD0FA46C}" srcOrd="1" destOrd="0" presId="urn:microsoft.com/office/officeart/2008/layout/NameandTitleOrganizationalChart"/>
    <dgm:cxn modelId="{1A5413D7-752B-4967-84C1-ABDAD0D8DADE}" type="presOf" srcId="{4D9563DB-2CD7-4FC3-8B60-65245CAC175E}" destId="{BBF238E3-7DF0-4792-90F2-17181124E1F7}" srcOrd="0" destOrd="0" presId="urn:microsoft.com/office/officeart/2008/layout/NameandTitleOrganizationalChart"/>
    <dgm:cxn modelId="{9341D03E-8ECE-47E3-AB9C-980BA3CCD1EB}" srcId="{EAE6E994-6BE5-4887-9459-E0D7A9972120}" destId="{9372DC58-9D24-4519-ACCE-94B5B875B0E2}" srcOrd="2" destOrd="0" parTransId="{022A1A93-E9D7-41D1-821D-35B95E09B35C}" sibTransId="{35E88B38-0646-4E53-9289-7517159A119A}"/>
    <dgm:cxn modelId="{96BA299A-5400-40C5-9803-B2625CFFBF6C}" type="presOf" srcId="{1DD3485F-5E56-404A-BD8A-BE50A429AA67}" destId="{ED1FE6C2-EF47-4043-BFDF-62DE6835B159}" srcOrd="1" destOrd="0" presId="urn:microsoft.com/office/officeart/2008/layout/NameandTitleOrganizationalChart"/>
    <dgm:cxn modelId="{E5278CCB-99FD-4F49-9C15-4EB2ECDC8B83}" type="presOf" srcId="{681E9BDC-BCE7-4B83-B406-0F064312A673}" destId="{B1FFF507-38D8-4C3B-B290-885563801BB4}" srcOrd="0" destOrd="0" presId="urn:microsoft.com/office/officeart/2008/layout/NameandTitleOrganizationalChart"/>
    <dgm:cxn modelId="{1CA72195-26F3-4CAC-814D-021A2F7B0B5E}" type="presOf" srcId="{8A186A4F-6090-420A-A8A6-9C0A4AB32EDF}" destId="{E2B79C72-0473-4C81-BFEE-776B00FA38B2}" srcOrd="0" destOrd="0" presId="urn:microsoft.com/office/officeart/2008/layout/NameandTitleOrganizationalChart"/>
    <dgm:cxn modelId="{152FEBE4-B619-4331-AC54-B7B3B89030A8}" type="presOf" srcId="{818A7ECE-64AD-4A2C-93D3-5CAB3A13346D}" destId="{666FC044-152B-49A4-9632-30FAF05DCCB3}" srcOrd="0" destOrd="0" presId="urn:microsoft.com/office/officeart/2008/layout/NameandTitleOrganizationalChart"/>
    <dgm:cxn modelId="{904A7964-EC5A-4D91-BF07-206EFD26E778}" type="presOf" srcId="{DDD3EF38-B601-481F-BFA2-771998F51FF5}" destId="{A31FDCC8-AA84-47F7-9351-A03BF0C25297}" srcOrd="0" destOrd="0" presId="urn:microsoft.com/office/officeart/2008/layout/NameandTitleOrganizationalChart"/>
    <dgm:cxn modelId="{5C79034A-31F0-4887-957F-0A0C5E26AFC9}" type="presOf" srcId="{6E8C5D6C-8B19-4317-BFF8-C5574F0F13A0}" destId="{C374989B-9F19-4C6E-A13F-BB4C5195291A}" srcOrd="0" destOrd="0" presId="urn:microsoft.com/office/officeart/2008/layout/NameandTitleOrganizationalChart"/>
    <dgm:cxn modelId="{B705B417-5EEE-436F-945E-B823CAA48F09}" type="presOf" srcId="{F5DDB939-89DC-471D-844E-91FB93039B16}" destId="{38C8AAF7-DE77-4068-92AD-B15979547B01}" srcOrd="1" destOrd="0" presId="urn:microsoft.com/office/officeart/2008/layout/NameandTitleOrganizationalChart"/>
    <dgm:cxn modelId="{34F5DB8D-E7B8-4E27-B0C3-9F1DCC1BA329}" srcId="{EAE6E994-6BE5-4887-9459-E0D7A9972120}" destId="{1DD3485F-5E56-404A-BD8A-BE50A429AA67}" srcOrd="3" destOrd="0" parTransId="{B7966E7B-847B-4C06-ADF6-AB8EE4F2A0A0}" sibTransId="{4D9563DB-2CD7-4FC3-8B60-65245CAC175E}"/>
    <dgm:cxn modelId="{CC42A6A1-7875-4931-BEA4-FAAF4F5524AC}" type="presOf" srcId="{9372DC58-9D24-4519-ACCE-94B5B875B0E2}" destId="{A60643FF-C305-4051-83AF-B0C57E86CBEC}" srcOrd="1" destOrd="0" presId="urn:microsoft.com/office/officeart/2008/layout/NameandTitleOrganizationalChart"/>
    <dgm:cxn modelId="{39F0C83A-3CFC-408F-B614-68B9850E4FB2}" type="presOf" srcId="{6242AF0D-0196-4BE8-9C45-D45F493A034D}" destId="{11DB2EC0-D9E9-4A8C-A115-3ABEE022B5E0}" srcOrd="0" destOrd="0" presId="urn:microsoft.com/office/officeart/2008/layout/NameandTitleOrganizationalChart"/>
    <dgm:cxn modelId="{0AEC607A-6080-4837-92C7-4C958163BAE5}" srcId="{EAE6E994-6BE5-4887-9459-E0D7A9972120}" destId="{F5DDB939-89DC-471D-844E-91FB93039B16}" srcOrd="0" destOrd="0" parTransId="{8A186A4F-6090-420A-A8A6-9C0A4AB32EDF}" sibTransId="{6E8C5D6C-8B19-4317-BFF8-C5574F0F13A0}"/>
    <dgm:cxn modelId="{4406038D-1643-4EAF-9478-B65ECBD9A215}" type="presOf" srcId="{B7966E7B-847B-4C06-ADF6-AB8EE4F2A0A0}" destId="{EE89FB89-5A57-4134-805B-46F87B9F5572}" srcOrd="0" destOrd="0" presId="urn:microsoft.com/office/officeart/2008/layout/NameandTitleOrganizationalChart"/>
    <dgm:cxn modelId="{C7ABD5A7-7FA8-4D15-BD7B-9331893835EE}" type="presOf" srcId="{022A1A93-E9D7-41D1-821D-35B95E09B35C}" destId="{AF90FD66-9F86-4B46-90DA-9CC7B9AA31DC}" srcOrd="0" destOrd="0" presId="urn:microsoft.com/office/officeart/2008/layout/NameandTitleOrganizationalChart"/>
    <dgm:cxn modelId="{0100F1CA-6B19-4F53-AA0F-8994A251516E}" type="presOf" srcId="{1DD3485F-5E56-404A-BD8A-BE50A429AA67}" destId="{18F1704B-F7FF-4E53-86CA-B45A959F1329}" srcOrd="0" destOrd="0" presId="urn:microsoft.com/office/officeart/2008/layout/NameandTitleOrganizationalChart"/>
    <dgm:cxn modelId="{1C8268AB-63FC-470D-A097-FDF2E040F848}" type="presOf" srcId="{F5DDB939-89DC-471D-844E-91FB93039B16}" destId="{27B97D1F-468E-4636-89CF-5D3EEC7F18A3}" srcOrd="0" destOrd="0" presId="urn:microsoft.com/office/officeart/2008/layout/NameandTitleOrganizationalChart"/>
    <dgm:cxn modelId="{8BD04A80-2C2F-4056-A9E8-E0C095BC3BE7}" type="presOf" srcId="{9372DC58-9D24-4519-ACCE-94B5B875B0E2}" destId="{8542AA49-1739-4F8C-B4F3-3FF0E7146F43}" srcOrd="0" destOrd="0" presId="urn:microsoft.com/office/officeart/2008/layout/NameandTitleOrganizationalChart"/>
    <dgm:cxn modelId="{92CDFEC6-0C5E-48A8-BA0C-75E09965B04F}" type="presOf" srcId="{EAE6E994-6BE5-4887-9459-E0D7A9972120}" destId="{C2A0588A-7B63-4034-ABF8-2C8D0697BB62}" srcOrd="1" destOrd="0" presId="urn:microsoft.com/office/officeart/2008/layout/NameandTitleOrganizationalChart"/>
    <dgm:cxn modelId="{34CFEBF3-BA23-4B72-9F81-F5D25BCB2087}" type="presOf" srcId="{35E88B38-0646-4E53-9289-7517159A119A}" destId="{D29D8B2F-E08B-4B60-95C0-EC3C628248D1}" srcOrd="0" destOrd="0" presId="urn:microsoft.com/office/officeart/2008/layout/NameandTitleOrganizationalChart"/>
    <dgm:cxn modelId="{0D61C497-A65B-481C-B1C0-0F0E110F0971}" type="presParOf" srcId="{666FC044-152B-49A4-9632-30FAF05DCCB3}" destId="{95B1FEA3-A489-488F-860D-A4DF5F9C8DFC}" srcOrd="0" destOrd="0" presId="urn:microsoft.com/office/officeart/2008/layout/NameandTitleOrganizationalChart"/>
    <dgm:cxn modelId="{A1291449-CF96-465C-8CFE-A839C64D4EC7}" type="presParOf" srcId="{95B1FEA3-A489-488F-860D-A4DF5F9C8DFC}" destId="{4C70C1DD-BA1F-442A-8781-F5288DDEB6B7}" srcOrd="0" destOrd="0" presId="urn:microsoft.com/office/officeart/2008/layout/NameandTitleOrganizationalChart"/>
    <dgm:cxn modelId="{5CAE3604-D817-4543-998E-F972A226851B}" type="presParOf" srcId="{4C70C1DD-BA1F-442A-8781-F5288DDEB6B7}" destId="{A5F35A5A-EB63-4BDB-B015-F0CD4386EF9E}" srcOrd="0" destOrd="0" presId="urn:microsoft.com/office/officeart/2008/layout/NameandTitleOrganizationalChart"/>
    <dgm:cxn modelId="{3A4686BE-CEEF-4A88-B6AF-73341B432A42}" type="presParOf" srcId="{4C70C1DD-BA1F-442A-8781-F5288DDEB6B7}" destId="{B1FFF507-38D8-4C3B-B290-885563801BB4}" srcOrd="1" destOrd="0" presId="urn:microsoft.com/office/officeart/2008/layout/NameandTitleOrganizationalChart"/>
    <dgm:cxn modelId="{44C3D16B-FEBD-4555-B092-A267396C46B4}" type="presParOf" srcId="{4C70C1DD-BA1F-442A-8781-F5288DDEB6B7}" destId="{C2A0588A-7B63-4034-ABF8-2C8D0697BB62}" srcOrd="2" destOrd="0" presId="urn:microsoft.com/office/officeart/2008/layout/NameandTitleOrganizationalChart"/>
    <dgm:cxn modelId="{C228F3C1-1BE1-4D70-B093-48D9041694CE}" type="presParOf" srcId="{95B1FEA3-A489-488F-860D-A4DF5F9C8DFC}" destId="{80A4F6A3-F61D-43F7-82BF-65B28CF806E1}" srcOrd="1" destOrd="0" presId="urn:microsoft.com/office/officeart/2008/layout/NameandTitleOrganizationalChart"/>
    <dgm:cxn modelId="{84560E2D-0A4A-4C6D-AC64-5FCE553C5C6C}" type="presParOf" srcId="{80A4F6A3-F61D-43F7-82BF-65B28CF806E1}" destId="{E2B79C72-0473-4C81-BFEE-776B00FA38B2}" srcOrd="0" destOrd="0" presId="urn:microsoft.com/office/officeart/2008/layout/NameandTitleOrganizationalChart"/>
    <dgm:cxn modelId="{8091FD22-8D5E-41AE-AB43-486FACCED8E0}" type="presParOf" srcId="{80A4F6A3-F61D-43F7-82BF-65B28CF806E1}" destId="{A36EAF8F-CB79-47D8-8333-B4E12544D84A}" srcOrd="1" destOrd="0" presId="urn:microsoft.com/office/officeart/2008/layout/NameandTitleOrganizationalChart"/>
    <dgm:cxn modelId="{52FBF2CB-5248-407C-B6E9-66947D7EEBCA}" type="presParOf" srcId="{A36EAF8F-CB79-47D8-8333-B4E12544D84A}" destId="{A78DB34A-8AEA-46AF-94BA-01F30EA6035B}" srcOrd="0" destOrd="0" presId="urn:microsoft.com/office/officeart/2008/layout/NameandTitleOrganizationalChart"/>
    <dgm:cxn modelId="{E95143B9-CB4B-42EC-B75C-D2C757FAEDC6}" type="presParOf" srcId="{A78DB34A-8AEA-46AF-94BA-01F30EA6035B}" destId="{27B97D1F-468E-4636-89CF-5D3EEC7F18A3}" srcOrd="0" destOrd="0" presId="urn:microsoft.com/office/officeart/2008/layout/NameandTitleOrganizationalChart"/>
    <dgm:cxn modelId="{9BEFD0D4-2AF7-4823-92D8-39DEAF3A27DD}" type="presParOf" srcId="{A78DB34A-8AEA-46AF-94BA-01F30EA6035B}" destId="{C374989B-9F19-4C6E-A13F-BB4C5195291A}" srcOrd="1" destOrd="0" presId="urn:microsoft.com/office/officeart/2008/layout/NameandTitleOrganizationalChart"/>
    <dgm:cxn modelId="{F9D67C70-3715-4D07-837D-E8BFB21BB0CC}" type="presParOf" srcId="{A78DB34A-8AEA-46AF-94BA-01F30EA6035B}" destId="{38C8AAF7-DE77-4068-92AD-B15979547B01}" srcOrd="2" destOrd="0" presId="urn:microsoft.com/office/officeart/2008/layout/NameandTitleOrganizationalChart"/>
    <dgm:cxn modelId="{6AD63D97-940C-456F-BE2E-8AE89DBC9223}" type="presParOf" srcId="{A36EAF8F-CB79-47D8-8333-B4E12544D84A}" destId="{80AF5AD0-FE48-47BC-AF5D-7418703C0ABD}" srcOrd="1" destOrd="0" presId="urn:microsoft.com/office/officeart/2008/layout/NameandTitleOrganizationalChart"/>
    <dgm:cxn modelId="{A32E3EAE-9763-40AF-8BE1-286A0EDE8041}" type="presParOf" srcId="{A36EAF8F-CB79-47D8-8333-B4E12544D84A}" destId="{F3707538-1CD7-4A09-A068-A5F1ED7AB885}" srcOrd="2" destOrd="0" presId="urn:microsoft.com/office/officeart/2008/layout/NameandTitleOrganizationalChart"/>
    <dgm:cxn modelId="{FFAC0A68-8C30-437B-BD3A-5D7B8A71C82C}" type="presParOf" srcId="{80A4F6A3-F61D-43F7-82BF-65B28CF806E1}" destId="{11DB2EC0-D9E9-4A8C-A115-3ABEE022B5E0}" srcOrd="2" destOrd="0" presId="urn:microsoft.com/office/officeart/2008/layout/NameandTitleOrganizationalChart"/>
    <dgm:cxn modelId="{17F75D1C-767A-4085-B980-1A1A971E897D}" type="presParOf" srcId="{80A4F6A3-F61D-43F7-82BF-65B28CF806E1}" destId="{0FC04EF0-E455-4DED-BADA-3C99DB531DAC}" srcOrd="3" destOrd="0" presId="urn:microsoft.com/office/officeart/2008/layout/NameandTitleOrganizationalChart"/>
    <dgm:cxn modelId="{BE62418C-BA6B-4D5E-B6F6-B96A2866A857}" type="presParOf" srcId="{0FC04EF0-E455-4DED-BADA-3C99DB531DAC}" destId="{79BE6D0D-9FD8-4BA4-B3B5-49B71D1495E9}" srcOrd="0" destOrd="0" presId="urn:microsoft.com/office/officeart/2008/layout/NameandTitleOrganizationalChart"/>
    <dgm:cxn modelId="{3D7FF272-DFF8-4539-B1FE-EFBAE4131B31}" type="presParOf" srcId="{79BE6D0D-9FD8-4BA4-B3B5-49B71D1495E9}" destId="{26FEFC54-5EB1-47D2-B8F1-CB56371BBABF}" srcOrd="0" destOrd="0" presId="urn:microsoft.com/office/officeart/2008/layout/NameandTitleOrganizationalChart"/>
    <dgm:cxn modelId="{3A3E1F58-EE62-497E-A04A-91F38EFF92AB}" type="presParOf" srcId="{79BE6D0D-9FD8-4BA4-B3B5-49B71D1495E9}" destId="{A31FDCC8-AA84-47F7-9351-A03BF0C25297}" srcOrd="1" destOrd="0" presId="urn:microsoft.com/office/officeart/2008/layout/NameandTitleOrganizationalChart"/>
    <dgm:cxn modelId="{763DFC2A-9997-45E5-9CC8-DC12780C9325}" type="presParOf" srcId="{79BE6D0D-9FD8-4BA4-B3B5-49B71D1495E9}" destId="{1B7C093C-4680-47D0-9379-7C44BD0FA46C}" srcOrd="2" destOrd="0" presId="urn:microsoft.com/office/officeart/2008/layout/NameandTitleOrganizationalChart"/>
    <dgm:cxn modelId="{3F4A7C68-F607-47F1-B4FA-69222C78D2F0}" type="presParOf" srcId="{0FC04EF0-E455-4DED-BADA-3C99DB531DAC}" destId="{A62A2183-A928-454C-83A1-A46202818BE9}" srcOrd="1" destOrd="0" presId="urn:microsoft.com/office/officeart/2008/layout/NameandTitleOrganizationalChart"/>
    <dgm:cxn modelId="{34B282F2-05D6-4BC8-97A5-70E21F36BC3B}" type="presParOf" srcId="{0FC04EF0-E455-4DED-BADA-3C99DB531DAC}" destId="{C7F51324-DB1D-4288-BF92-221E6E678B0B}" srcOrd="2" destOrd="0" presId="urn:microsoft.com/office/officeart/2008/layout/NameandTitleOrganizationalChart"/>
    <dgm:cxn modelId="{3DFEF73A-B864-498A-BB46-7E20CE670F51}" type="presParOf" srcId="{80A4F6A3-F61D-43F7-82BF-65B28CF806E1}" destId="{AF90FD66-9F86-4B46-90DA-9CC7B9AA31DC}" srcOrd="4" destOrd="0" presId="urn:microsoft.com/office/officeart/2008/layout/NameandTitleOrganizationalChart"/>
    <dgm:cxn modelId="{A09FD949-8D45-48B5-A78B-71E65DADCC07}" type="presParOf" srcId="{80A4F6A3-F61D-43F7-82BF-65B28CF806E1}" destId="{6114F5E4-AC31-478C-BC00-47273727C736}" srcOrd="5" destOrd="0" presId="urn:microsoft.com/office/officeart/2008/layout/NameandTitleOrganizationalChart"/>
    <dgm:cxn modelId="{5B7B5ABE-054C-463D-98DC-191AF9D51D05}" type="presParOf" srcId="{6114F5E4-AC31-478C-BC00-47273727C736}" destId="{9093E31F-EC86-42FB-A52F-C95C6D64B8B2}" srcOrd="0" destOrd="0" presId="urn:microsoft.com/office/officeart/2008/layout/NameandTitleOrganizationalChart"/>
    <dgm:cxn modelId="{AC1D4264-DE35-4A1C-B8EE-5F50C9FDC616}" type="presParOf" srcId="{9093E31F-EC86-42FB-A52F-C95C6D64B8B2}" destId="{8542AA49-1739-4F8C-B4F3-3FF0E7146F43}" srcOrd="0" destOrd="0" presId="urn:microsoft.com/office/officeart/2008/layout/NameandTitleOrganizationalChart"/>
    <dgm:cxn modelId="{792FE70F-415E-47CF-B2E3-39353EF45590}" type="presParOf" srcId="{9093E31F-EC86-42FB-A52F-C95C6D64B8B2}" destId="{D29D8B2F-E08B-4B60-95C0-EC3C628248D1}" srcOrd="1" destOrd="0" presId="urn:microsoft.com/office/officeart/2008/layout/NameandTitleOrganizationalChart"/>
    <dgm:cxn modelId="{1D1B0B06-FCBE-41B8-B7D0-868101D653A8}" type="presParOf" srcId="{9093E31F-EC86-42FB-A52F-C95C6D64B8B2}" destId="{A60643FF-C305-4051-83AF-B0C57E86CBEC}" srcOrd="2" destOrd="0" presId="urn:microsoft.com/office/officeart/2008/layout/NameandTitleOrganizationalChart"/>
    <dgm:cxn modelId="{C709E91D-4BA6-46D4-B8B6-53D14AAABB33}" type="presParOf" srcId="{6114F5E4-AC31-478C-BC00-47273727C736}" destId="{F2405B67-878B-4B34-9AF4-4D8CC3A1B1B2}" srcOrd="1" destOrd="0" presId="urn:microsoft.com/office/officeart/2008/layout/NameandTitleOrganizationalChart"/>
    <dgm:cxn modelId="{8B19FD60-6079-4574-A151-1022191DA68B}" type="presParOf" srcId="{6114F5E4-AC31-478C-BC00-47273727C736}" destId="{77AE993F-422C-4EB4-905D-7D9E30406E49}" srcOrd="2" destOrd="0" presId="urn:microsoft.com/office/officeart/2008/layout/NameandTitleOrganizationalChart"/>
    <dgm:cxn modelId="{1D1C6DEF-C5C1-44FF-983C-A32E551FE375}" type="presParOf" srcId="{80A4F6A3-F61D-43F7-82BF-65B28CF806E1}" destId="{EE89FB89-5A57-4134-805B-46F87B9F5572}" srcOrd="6" destOrd="0" presId="urn:microsoft.com/office/officeart/2008/layout/NameandTitleOrganizationalChart"/>
    <dgm:cxn modelId="{BF40785A-2C59-4AF3-883A-B43E6995FA4D}" type="presParOf" srcId="{80A4F6A3-F61D-43F7-82BF-65B28CF806E1}" destId="{67D4CFF6-5443-4798-B20E-3AE588CFAEE8}" srcOrd="7" destOrd="0" presId="urn:microsoft.com/office/officeart/2008/layout/NameandTitleOrganizationalChart"/>
    <dgm:cxn modelId="{5853A878-60E8-4215-8BC0-D3F6FA67D8B5}" type="presParOf" srcId="{67D4CFF6-5443-4798-B20E-3AE588CFAEE8}" destId="{16A35995-4C55-4E8D-9600-08C7E6D0079F}" srcOrd="0" destOrd="0" presId="urn:microsoft.com/office/officeart/2008/layout/NameandTitleOrganizationalChart"/>
    <dgm:cxn modelId="{3024741A-765E-4654-AD39-BEEC5BC78AF8}" type="presParOf" srcId="{16A35995-4C55-4E8D-9600-08C7E6D0079F}" destId="{18F1704B-F7FF-4E53-86CA-B45A959F1329}" srcOrd="0" destOrd="0" presId="urn:microsoft.com/office/officeart/2008/layout/NameandTitleOrganizationalChart"/>
    <dgm:cxn modelId="{8BDA6CD2-6BA6-4077-9376-E7CF2F3DF0D1}" type="presParOf" srcId="{16A35995-4C55-4E8D-9600-08C7E6D0079F}" destId="{BBF238E3-7DF0-4792-90F2-17181124E1F7}" srcOrd="1" destOrd="0" presId="urn:microsoft.com/office/officeart/2008/layout/NameandTitleOrganizationalChart"/>
    <dgm:cxn modelId="{4E074676-BAD8-4687-8027-F2C85430FD41}" type="presParOf" srcId="{16A35995-4C55-4E8D-9600-08C7E6D0079F}" destId="{ED1FE6C2-EF47-4043-BFDF-62DE6835B159}" srcOrd="2" destOrd="0" presId="urn:microsoft.com/office/officeart/2008/layout/NameandTitleOrganizationalChart"/>
    <dgm:cxn modelId="{CEE2F60F-23A5-4E27-9CFA-E1B4602D16AD}" type="presParOf" srcId="{67D4CFF6-5443-4798-B20E-3AE588CFAEE8}" destId="{1C179461-550D-42E5-8507-FFF9AD26FB67}" srcOrd="1" destOrd="0" presId="urn:microsoft.com/office/officeart/2008/layout/NameandTitleOrganizationalChart"/>
    <dgm:cxn modelId="{E2A5296B-162E-49A3-87ED-9C99E97A23F6}" type="presParOf" srcId="{67D4CFF6-5443-4798-B20E-3AE588CFAEE8}" destId="{BF695A7A-B1FF-464E-BCD3-279048E8F16A}" srcOrd="2" destOrd="0" presId="urn:microsoft.com/office/officeart/2008/layout/NameandTitleOrganizationalChart"/>
    <dgm:cxn modelId="{4C0FA3B8-A6B3-48A8-B8D1-0F91633BAEE9}" type="presParOf" srcId="{95B1FEA3-A489-488F-860D-A4DF5F9C8DFC}" destId="{8094B7B0-E50F-4A9F-8456-08D676A5F9F8}"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6C06F3-169F-4F78-B0F6-CE82DC79170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E28F26FB-E4F1-461C-91C2-5E6D0EBFED05}">
      <dgm:prSet phldrT="[Text]"/>
      <dgm:spPr>
        <a:solidFill>
          <a:srgbClr val="00FF00">
            <a:alpha val="89804"/>
          </a:srgbClr>
        </a:solidFill>
      </dgm:spPr>
      <dgm:t>
        <a:bodyPr/>
        <a:lstStyle/>
        <a:p>
          <a:r>
            <a:rPr lang="fa-IR" b="1" dirty="0" smtClean="0">
              <a:solidFill>
                <a:schemeClr val="tx1"/>
              </a:solidFill>
            </a:rPr>
            <a:t>سیستم های مکانیزه</a:t>
          </a:r>
          <a:endParaRPr lang="en-US" b="1" dirty="0">
            <a:solidFill>
              <a:schemeClr val="tx1"/>
            </a:solidFill>
          </a:endParaRPr>
        </a:p>
      </dgm:t>
    </dgm:pt>
    <dgm:pt modelId="{DA885F83-03A2-46A4-A120-BA1764EC1E36}" type="parTrans" cxnId="{D7182590-EF96-4447-B477-9BF6FA4DF4C6}">
      <dgm:prSet/>
      <dgm:spPr/>
      <dgm:t>
        <a:bodyPr/>
        <a:lstStyle/>
        <a:p>
          <a:endParaRPr lang="en-US"/>
        </a:p>
      </dgm:t>
    </dgm:pt>
    <dgm:pt modelId="{8A7AB302-4AAE-4694-8307-4AEA444C4BBD}" type="sibTrans" cxnId="{D7182590-EF96-4447-B477-9BF6FA4DF4C6}">
      <dgm:prSet/>
      <dgm:spPr/>
      <dgm:t>
        <a:bodyPr/>
        <a:lstStyle/>
        <a:p>
          <a:endParaRPr lang="en-US"/>
        </a:p>
      </dgm:t>
    </dgm:pt>
    <dgm:pt modelId="{BE4D3BFE-1701-4053-9200-AE52D3AACBB4}">
      <dgm:prSet phldrT="[Text]"/>
      <dgm:spPr>
        <a:solidFill>
          <a:schemeClr val="accent2">
            <a:lumMod val="20000"/>
            <a:lumOff val="80000"/>
            <a:alpha val="89804"/>
          </a:schemeClr>
        </a:solidFill>
      </dgm:spPr>
      <dgm:t>
        <a:bodyPr/>
        <a:lstStyle/>
        <a:p>
          <a:r>
            <a:rPr lang="fa-IR" dirty="0" smtClean="0">
              <a:solidFill>
                <a:schemeClr val="tx1"/>
              </a:solidFill>
            </a:rPr>
            <a:t>سیستم های ارتباطات راه دور</a:t>
          </a:r>
        </a:p>
      </dgm:t>
    </dgm:pt>
    <dgm:pt modelId="{EE67D336-919E-4B34-8E8A-C3DEF69510A1}" type="parTrans" cxnId="{8449D9BC-F44E-42A6-A1CD-78B72BDA4699}">
      <dgm:prSet/>
      <dgm:spPr/>
      <dgm:t>
        <a:bodyPr/>
        <a:lstStyle/>
        <a:p>
          <a:endParaRPr lang="en-US"/>
        </a:p>
      </dgm:t>
    </dgm:pt>
    <dgm:pt modelId="{7FEBE38F-50E9-480A-A30C-8A36F669FAF0}" type="sibTrans" cxnId="{8449D9BC-F44E-42A6-A1CD-78B72BDA4699}">
      <dgm:prSet/>
      <dgm:spPr/>
      <dgm:t>
        <a:bodyPr/>
        <a:lstStyle/>
        <a:p>
          <a:endParaRPr lang="en-US"/>
        </a:p>
      </dgm:t>
    </dgm:pt>
    <dgm:pt modelId="{781613D2-0BE0-42FD-BB93-119DE7F43746}">
      <dgm:prSet phldrT="[Text]"/>
      <dgm:spPr>
        <a:solidFill>
          <a:schemeClr val="accent2">
            <a:lumMod val="20000"/>
            <a:lumOff val="80000"/>
          </a:schemeClr>
        </a:solidFill>
      </dgm:spPr>
      <dgm:t>
        <a:bodyPr/>
        <a:lstStyle/>
        <a:p>
          <a:r>
            <a:rPr lang="fa-IR" dirty="0" smtClean="0">
              <a:solidFill>
                <a:schemeClr val="tx1"/>
              </a:solidFill>
            </a:rPr>
            <a:t>کنفرانس صوتی</a:t>
          </a:r>
          <a:endParaRPr lang="en-US" dirty="0">
            <a:solidFill>
              <a:schemeClr val="tx1"/>
            </a:solidFill>
          </a:endParaRPr>
        </a:p>
      </dgm:t>
    </dgm:pt>
    <dgm:pt modelId="{2C3BAEB3-EF69-4371-AEBF-EE630B3861E6}" type="parTrans" cxnId="{B63406EF-9E01-41A4-B240-FFA492DF65FA}">
      <dgm:prSet/>
      <dgm:spPr/>
      <dgm:t>
        <a:bodyPr/>
        <a:lstStyle/>
        <a:p>
          <a:endParaRPr lang="en-US"/>
        </a:p>
      </dgm:t>
    </dgm:pt>
    <dgm:pt modelId="{24C48C0C-E2F9-423C-A48A-508DBE118E6C}" type="sibTrans" cxnId="{B63406EF-9E01-41A4-B240-FFA492DF65FA}">
      <dgm:prSet/>
      <dgm:spPr/>
      <dgm:t>
        <a:bodyPr/>
        <a:lstStyle/>
        <a:p>
          <a:endParaRPr lang="en-US"/>
        </a:p>
      </dgm:t>
    </dgm:pt>
    <dgm:pt modelId="{64D9BCD0-8585-43ED-B3F6-5F23A673B9DE}">
      <dgm:prSet phldrT="[Text]"/>
      <dgm:spPr>
        <a:solidFill>
          <a:schemeClr val="accent2">
            <a:lumMod val="20000"/>
            <a:lumOff val="80000"/>
          </a:schemeClr>
        </a:solidFill>
      </dgm:spPr>
      <dgm:t>
        <a:bodyPr/>
        <a:lstStyle/>
        <a:p>
          <a:r>
            <a:rPr lang="fa-IR" dirty="0" smtClean="0">
              <a:solidFill>
                <a:schemeClr val="tx1"/>
              </a:solidFill>
            </a:rPr>
            <a:t>کنفرانس ویدیویی</a:t>
          </a:r>
          <a:endParaRPr lang="en-US" dirty="0">
            <a:solidFill>
              <a:schemeClr val="tx1"/>
            </a:solidFill>
          </a:endParaRPr>
        </a:p>
      </dgm:t>
    </dgm:pt>
    <dgm:pt modelId="{BB746F9F-6EAD-41D8-BDD3-824425F18C22}" type="parTrans" cxnId="{20FAFC40-BCD8-4592-860F-0A2E3E22DC9A}">
      <dgm:prSet/>
      <dgm:spPr/>
      <dgm:t>
        <a:bodyPr/>
        <a:lstStyle/>
        <a:p>
          <a:endParaRPr lang="en-US"/>
        </a:p>
      </dgm:t>
    </dgm:pt>
    <dgm:pt modelId="{161CD245-A805-4960-9634-2A198D888FC5}" type="sibTrans" cxnId="{20FAFC40-BCD8-4592-860F-0A2E3E22DC9A}">
      <dgm:prSet/>
      <dgm:spPr/>
      <dgm:t>
        <a:bodyPr/>
        <a:lstStyle/>
        <a:p>
          <a:endParaRPr lang="en-US"/>
        </a:p>
      </dgm:t>
    </dgm:pt>
    <dgm:pt modelId="{EA7333BA-95E9-41E1-A93E-48DE5C334F18}">
      <dgm:prSet phldrT="[Text]"/>
      <dgm:spPr>
        <a:solidFill>
          <a:srgbClr val="1DFF83">
            <a:alpha val="89804"/>
          </a:srgbClr>
        </a:solidFill>
      </dgm:spPr>
      <dgm:t>
        <a:bodyPr/>
        <a:lstStyle/>
        <a:p>
          <a:r>
            <a:rPr lang="fa-IR" dirty="0" smtClean="0">
              <a:solidFill>
                <a:schemeClr val="tx1"/>
              </a:solidFill>
            </a:rPr>
            <a:t>سیستم های پشتیبانی اداری</a:t>
          </a:r>
          <a:endParaRPr lang="en-US" dirty="0">
            <a:solidFill>
              <a:schemeClr val="tx1"/>
            </a:solidFill>
          </a:endParaRPr>
        </a:p>
      </dgm:t>
    </dgm:pt>
    <dgm:pt modelId="{8C0B9FC2-4E78-476F-8B98-7531186F8F3A}" type="parTrans" cxnId="{D639B29F-2842-486F-9B92-0B2CEE366959}">
      <dgm:prSet/>
      <dgm:spPr/>
      <dgm:t>
        <a:bodyPr/>
        <a:lstStyle/>
        <a:p>
          <a:endParaRPr lang="en-US"/>
        </a:p>
      </dgm:t>
    </dgm:pt>
    <dgm:pt modelId="{B9C32A72-00FD-41D4-B265-21A0BA49B18C}" type="sibTrans" cxnId="{D639B29F-2842-486F-9B92-0B2CEE366959}">
      <dgm:prSet/>
      <dgm:spPr/>
      <dgm:t>
        <a:bodyPr/>
        <a:lstStyle/>
        <a:p>
          <a:endParaRPr lang="en-US"/>
        </a:p>
      </dgm:t>
    </dgm:pt>
    <dgm:pt modelId="{BC87203E-08D0-4FB2-B404-7B25D9B7BB28}">
      <dgm:prSet phldrT="[Text]"/>
      <dgm:spPr>
        <a:solidFill>
          <a:srgbClr val="1DFF83"/>
        </a:solidFill>
      </dgm:spPr>
      <dgm:t>
        <a:bodyPr/>
        <a:lstStyle/>
        <a:p>
          <a:r>
            <a:rPr lang="fa-IR" dirty="0" smtClean="0">
              <a:solidFill>
                <a:schemeClr val="tx1"/>
              </a:solidFill>
            </a:rPr>
            <a:t>گروه پردازها</a:t>
          </a:r>
          <a:endParaRPr lang="en-US" dirty="0">
            <a:solidFill>
              <a:schemeClr val="tx1"/>
            </a:solidFill>
          </a:endParaRPr>
        </a:p>
      </dgm:t>
    </dgm:pt>
    <dgm:pt modelId="{39D63BE8-C961-45A4-9CC9-165E5D2FC8BB}" type="parTrans" cxnId="{6F5E767E-66DF-40F6-9C10-51D91D920BC4}">
      <dgm:prSet/>
      <dgm:spPr/>
      <dgm:t>
        <a:bodyPr/>
        <a:lstStyle/>
        <a:p>
          <a:endParaRPr lang="en-US"/>
        </a:p>
      </dgm:t>
    </dgm:pt>
    <dgm:pt modelId="{5390D3A5-11CB-4C19-9298-4940D6372676}" type="sibTrans" cxnId="{6F5E767E-66DF-40F6-9C10-51D91D920BC4}">
      <dgm:prSet/>
      <dgm:spPr/>
      <dgm:t>
        <a:bodyPr/>
        <a:lstStyle/>
        <a:p>
          <a:endParaRPr lang="en-US"/>
        </a:p>
      </dgm:t>
    </dgm:pt>
    <dgm:pt modelId="{4F55A9AA-6330-458A-B574-204FD592A121}">
      <dgm:prSet/>
      <dgm:spPr>
        <a:solidFill>
          <a:srgbClr val="E7BD09">
            <a:alpha val="89804"/>
          </a:srgbClr>
        </a:solidFill>
      </dgm:spPr>
      <dgm:t>
        <a:bodyPr/>
        <a:lstStyle/>
        <a:p>
          <a:r>
            <a:rPr lang="fa-IR" dirty="0" smtClean="0">
              <a:solidFill>
                <a:schemeClr val="tx1"/>
              </a:solidFill>
            </a:rPr>
            <a:t>سیستم های جابجایی اسناد</a:t>
          </a:r>
          <a:endParaRPr lang="en-US" dirty="0">
            <a:solidFill>
              <a:schemeClr val="tx1"/>
            </a:solidFill>
          </a:endParaRPr>
        </a:p>
      </dgm:t>
    </dgm:pt>
    <dgm:pt modelId="{CF39306D-9533-4DC4-8325-42831C4E9FCB}" type="parTrans" cxnId="{6E3767B6-D2F1-4051-8917-F7114A7010CC}">
      <dgm:prSet/>
      <dgm:spPr/>
      <dgm:t>
        <a:bodyPr/>
        <a:lstStyle/>
        <a:p>
          <a:endParaRPr lang="en-US"/>
        </a:p>
      </dgm:t>
    </dgm:pt>
    <dgm:pt modelId="{C3207D41-75DA-4D4E-ACF4-B7208B4D1EED}" type="sibTrans" cxnId="{6E3767B6-D2F1-4051-8917-F7114A7010CC}">
      <dgm:prSet/>
      <dgm:spPr/>
      <dgm:t>
        <a:bodyPr/>
        <a:lstStyle/>
        <a:p>
          <a:endParaRPr lang="en-US"/>
        </a:p>
      </dgm:t>
    </dgm:pt>
    <dgm:pt modelId="{1C7ABC0E-079D-4956-A24E-A4C3D8421C7F}">
      <dgm:prSet/>
      <dgm:spPr>
        <a:solidFill>
          <a:srgbClr val="00B0F0">
            <a:alpha val="89804"/>
          </a:srgbClr>
        </a:solidFill>
      </dgm:spPr>
      <dgm:t>
        <a:bodyPr/>
        <a:lstStyle/>
        <a:p>
          <a:r>
            <a:rPr lang="fa-IR" dirty="0" smtClean="0">
              <a:solidFill>
                <a:schemeClr val="tx1"/>
              </a:solidFill>
            </a:rPr>
            <a:t>سیستم های مدیریت اسناد</a:t>
          </a:r>
          <a:endParaRPr lang="en-US" dirty="0">
            <a:solidFill>
              <a:schemeClr val="tx1"/>
            </a:solidFill>
          </a:endParaRPr>
        </a:p>
      </dgm:t>
    </dgm:pt>
    <dgm:pt modelId="{6591CAF9-0955-46C3-AC51-465EC4BCBD69}" type="parTrans" cxnId="{C7E649EB-9546-4507-AECC-11FE8800B550}">
      <dgm:prSet/>
      <dgm:spPr/>
      <dgm:t>
        <a:bodyPr/>
        <a:lstStyle/>
        <a:p>
          <a:endParaRPr lang="en-US"/>
        </a:p>
      </dgm:t>
    </dgm:pt>
    <dgm:pt modelId="{9FC55790-6650-4C02-9149-B5CB959ABC9F}" type="sibTrans" cxnId="{C7E649EB-9546-4507-AECC-11FE8800B550}">
      <dgm:prSet/>
      <dgm:spPr/>
      <dgm:t>
        <a:bodyPr/>
        <a:lstStyle/>
        <a:p>
          <a:endParaRPr lang="en-US"/>
        </a:p>
      </dgm:t>
    </dgm:pt>
    <dgm:pt modelId="{790B2F46-ED64-47FB-A837-6049B559DCC0}">
      <dgm:prSet/>
      <dgm:spPr>
        <a:solidFill>
          <a:srgbClr val="1DFF83"/>
        </a:solidFill>
      </dgm:spPr>
      <dgm:t>
        <a:bodyPr/>
        <a:lstStyle/>
        <a:p>
          <a:r>
            <a:rPr lang="fa-IR" dirty="0" smtClean="0">
              <a:solidFill>
                <a:schemeClr val="tx1"/>
              </a:solidFill>
            </a:rPr>
            <a:t>نرم افزارهای ارایه</a:t>
          </a:r>
          <a:endParaRPr lang="en-US" dirty="0">
            <a:solidFill>
              <a:schemeClr val="tx1"/>
            </a:solidFill>
          </a:endParaRPr>
        </a:p>
      </dgm:t>
    </dgm:pt>
    <dgm:pt modelId="{FD1887FD-1958-477F-983E-EA1C7B2A3BB6}" type="parTrans" cxnId="{5FAC0130-AA87-41BF-B792-8608F6264B10}">
      <dgm:prSet/>
      <dgm:spPr/>
      <dgm:t>
        <a:bodyPr/>
        <a:lstStyle/>
        <a:p>
          <a:endParaRPr lang="en-US"/>
        </a:p>
      </dgm:t>
    </dgm:pt>
    <dgm:pt modelId="{7F5702F9-8862-4446-ADC2-BD48E90FA40A}" type="sibTrans" cxnId="{5FAC0130-AA87-41BF-B792-8608F6264B10}">
      <dgm:prSet/>
      <dgm:spPr/>
      <dgm:t>
        <a:bodyPr/>
        <a:lstStyle/>
        <a:p>
          <a:endParaRPr lang="en-US"/>
        </a:p>
      </dgm:t>
    </dgm:pt>
    <dgm:pt modelId="{44F13A76-475D-4A57-8C00-C87EFCDF523D}">
      <dgm:prSet/>
      <dgm:spPr>
        <a:solidFill>
          <a:srgbClr val="1DFF83"/>
        </a:solidFill>
      </dgm:spPr>
      <dgm:t>
        <a:bodyPr/>
        <a:lstStyle/>
        <a:p>
          <a:r>
            <a:rPr lang="fa-IR" dirty="0" smtClean="0">
              <a:solidFill>
                <a:schemeClr val="tx1"/>
              </a:solidFill>
            </a:rPr>
            <a:t>طراحی به کمک رایانه</a:t>
          </a:r>
          <a:endParaRPr lang="en-US" dirty="0">
            <a:solidFill>
              <a:schemeClr val="tx1"/>
            </a:solidFill>
          </a:endParaRPr>
        </a:p>
      </dgm:t>
    </dgm:pt>
    <dgm:pt modelId="{1A55739A-0472-421C-8471-CE9B8DE8EFA6}" type="parTrans" cxnId="{8AE3808D-1C5C-4036-AA6C-3BA2E64D0DE5}">
      <dgm:prSet/>
      <dgm:spPr/>
      <dgm:t>
        <a:bodyPr/>
        <a:lstStyle/>
        <a:p>
          <a:endParaRPr lang="en-US"/>
        </a:p>
      </dgm:t>
    </dgm:pt>
    <dgm:pt modelId="{42A9060B-A78B-4121-93BE-3C56E275713E}" type="sibTrans" cxnId="{8AE3808D-1C5C-4036-AA6C-3BA2E64D0DE5}">
      <dgm:prSet/>
      <dgm:spPr/>
      <dgm:t>
        <a:bodyPr/>
        <a:lstStyle/>
        <a:p>
          <a:endParaRPr lang="en-US"/>
        </a:p>
      </dgm:t>
    </dgm:pt>
    <dgm:pt modelId="{49426AF8-6DFC-4F24-B7C2-4B87AE2B90F2}">
      <dgm:prSet/>
      <dgm:spPr>
        <a:solidFill>
          <a:srgbClr val="1DFF83"/>
        </a:solidFill>
      </dgm:spPr>
      <dgm:t>
        <a:bodyPr/>
        <a:lstStyle/>
        <a:p>
          <a:r>
            <a:rPr lang="fa-IR" dirty="0" smtClean="0">
              <a:solidFill>
                <a:schemeClr val="tx1"/>
              </a:solidFill>
            </a:rPr>
            <a:t>تابلوی اعلانات الکترونیک</a:t>
          </a:r>
          <a:endParaRPr lang="en-US" dirty="0">
            <a:solidFill>
              <a:schemeClr val="tx1"/>
            </a:solidFill>
          </a:endParaRPr>
        </a:p>
      </dgm:t>
    </dgm:pt>
    <dgm:pt modelId="{62C0A1C7-DD35-4E96-9034-1F39FC305B8C}" type="parTrans" cxnId="{01294BD2-251B-4477-86B5-F8E266A04FBD}">
      <dgm:prSet/>
      <dgm:spPr/>
      <dgm:t>
        <a:bodyPr/>
        <a:lstStyle/>
        <a:p>
          <a:endParaRPr lang="en-US"/>
        </a:p>
      </dgm:t>
    </dgm:pt>
    <dgm:pt modelId="{B7606593-8D82-4D9D-BA34-2C8B4C9311B2}" type="sibTrans" cxnId="{01294BD2-251B-4477-86B5-F8E266A04FBD}">
      <dgm:prSet/>
      <dgm:spPr/>
      <dgm:t>
        <a:bodyPr/>
        <a:lstStyle/>
        <a:p>
          <a:endParaRPr lang="en-US"/>
        </a:p>
      </dgm:t>
    </dgm:pt>
    <dgm:pt modelId="{6EFBC549-229F-4A9C-B17E-BF1A799F22BA}">
      <dgm:prSet/>
      <dgm:spPr>
        <a:solidFill>
          <a:schemeClr val="accent2">
            <a:lumMod val="20000"/>
            <a:lumOff val="80000"/>
          </a:schemeClr>
        </a:solidFill>
      </dgm:spPr>
      <dgm:t>
        <a:bodyPr/>
        <a:lstStyle/>
        <a:p>
          <a:r>
            <a:rPr lang="fa-IR" dirty="0" smtClean="0">
              <a:solidFill>
                <a:schemeClr val="tx1"/>
              </a:solidFill>
            </a:rPr>
            <a:t>کنفرانس رایانه ای</a:t>
          </a:r>
          <a:endParaRPr lang="en-US" dirty="0">
            <a:solidFill>
              <a:schemeClr val="tx1"/>
            </a:solidFill>
          </a:endParaRPr>
        </a:p>
      </dgm:t>
    </dgm:pt>
    <dgm:pt modelId="{AF6F7A4B-2957-4350-95E8-B17E7B466765}" type="parTrans" cxnId="{8F12A2E9-03FD-4D06-93E4-4DD7F197663A}">
      <dgm:prSet/>
      <dgm:spPr/>
      <dgm:t>
        <a:bodyPr/>
        <a:lstStyle/>
        <a:p>
          <a:endParaRPr lang="en-US"/>
        </a:p>
      </dgm:t>
    </dgm:pt>
    <dgm:pt modelId="{BFC78BFC-8577-451C-9004-0ADCAB846C6F}" type="sibTrans" cxnId="{8F12A2E9-03FD-4D06-93E4-4DD7F197663A}">
      <dgm:prSet/>
      <dgm:spPr/>
      <dgm:t>
        <a:bodyPr/>
        <a:lstStyle/>
        <a:p>
          <a:endParaRPr lang="en-US"/>
        </a:p>
      </dgm:t>
    </dgm:pt>
    <dgm:pt modelId="{CF471E8A-1AEC-4E15-A0F8-AB2D156C11B4}">
      <dgm:prSet/>
      <dgm:spPr>
        <a:solidFill>
          <a:schemeClr val="accent2">
            <a:lumMod val="20000"/>
            <a:lumOff val="80000"/>
          </a:schemeClr>
        </a:solidFill>
      </dgm:spPr>
      <dgm:t>
        <a:bodyPr/>
        <a:lstStyle/>
        <a:p>
          <a:r>
            <a:rPr lang="fa-IR" dirty="0" smtClean="0">
              <a:solidFill>
                <a:schemeClr val="tx1"/>
              </a:solidFill>
            </a:rPr>
            <a:t>تلویزیون کابلی</a:t>
          </a:r>
          <a:endParaRPr lang="en-US" dirty="0">
            <a:solidFill>
              <a:schemeClr val="tx1"/>
            </a:solidFill>
          </a:endParaRPr>
        </a:p>
      </dgm:t>
    </dgm:pt>
    <dgm:pt modelId="{5C2E4C95-C500-46DF-AE54-EE6461D760AA}" type="parTrans" cxnId="{C9A797FE-D50F-4E50-9301-51EC9FC3A112}">
      <dgm:prSet/>
      <dgm:spPr/>
      <dgm:t>
        <a:bodyPr/>
        <a:lstStyle/>
        <a:p>
          <a:endParaRPr lang="en-US"/>
        </a:p>
      </dgm:t>
    </dgm:pt>
    <dgm:pt modelId="{54CC4A18-C1BC-4951-9B82-20E586828EC3}" type="sibTrans" cxnId="{C9A797FE-D50F-4E50-9301-51EC9FC3A112}">
      <dgm:prSet/>
      <dgm:spPr/>
      <dgm:t>
        <a:bodyPr/>
        <a:lstStyle/>
        <a:p>
          <a:endParaRPr lang="en-US"/>
        </a:p>
      </dgm:t>
    </dgm:pt>
    <dgm:pt modelId="{27C40DB4-AB05-45F2-84A5-9D7EBC33BFEF}">
      <dgm:prSet/>
      <dgm:spPr>
        <a:solidFill>
          <a:srgbClr val="E7BD09"/>
        </a:solidFill>
      </dgm:spPr>
      <dgm:t>
        <a:bodyPr/>
        <a:lstStyle/>
        <a:p>
          <a:r>
            <a:rPr lang="fa-IR" dirty="0" smtClean="0">
              <a:solidFill>
                <a:schemeClr val="tx1"/>
              </a:solidFill>
            </a:rPr>
            <a:t>پست الکترونیک</a:t>
          </a:r>
          <a:endParaRPr lang="en-US" dirty="0">
            <a:solidFill>
              <a:schemeClr val="tx1"/>
            </a:solidFill>
          </a:endParaRPr>
        </a:p>
      </dgm:t>
    </dgm:pt>
    <dgm:pt modelId="{58E83727-2BCD-446B-BC20-E6339F8FDF7E}" type="parTrans" cxnId="{F27B7D22-2D79-4C91-B7A0-D7623A883766}">
      <dgm:prSet/>
      <dgm:spPr/>
      <dgm:t>
        <a:bodyPr/>
        <a:lstStyle/>
        <a:p>
          <a:endParaRPr lang="en-US"/>
        </a:p>
      </dgm:t>
    </dgm:pt>
    <dgm:pt modelId="{DDCA6E32-872D-4446-A19F-911381A1D3AD}" type="sibTrans" cxnId="{F27B7D22-2D79-4C91-B7A0-D7623A883766}">
      <dgm:prSet/>
      <dgm:spPr/>
      <dgm:t>
        <a:bodyPr/>
        <a:lstStyle/>
        <a:p>
          <a:endParaRPr lang="en-US"/>
        </a:p>
      </dgm:t>
    </dgm:pt>
    <dgm:pt modelId="{9A4E39A1-1CA5-474C-8CA6-03A2C13664F7}">
      <dgm:prSet/>
      <dgm:spPr>
        <a:solidFill>
          <a:srgbClr val="E7BD09"/>
        </a:solidFill>
      </dgm:spPr>
      <dgm:t>
        <a:bodyPr/>
        <a:lstStyle/>
        <a:p>
          <a:r>
            <a:rPr lang="fa-IR" dirty="0" smtClean="0">
              <a:solidFill>
                <a:schemeClr val="tx1"/>
              </a:solidFill>
            </a:rPr>
            <a:t>پست صوتی</a:t>
          </a:r>
          <a:endParaRPr lang="en-US" dirty="0">
            <a:solidFill>
              <a:schemeClr val="tx1"/>
            </a:solidFill>
          </a:endParaRPr>
        </a:p>
      </dgm:t>
    </dgm:pt>
    <dgm:pt modelId="{61EC65F4-9CA7-45BF-AF55-EAE15FA7340F}" type="parTrans" cxnId="{70FA5401-859A-4295-B135-44E2558B44B3}">
      <dgm:prSet/>
      <dgm:spPr/>
      <dgm:t>
        <a:bodyPr/>
        <a:lstStyle/>
        <a:p>
          <a:endParaRPr lang="en-US"/>
        </a:p>
      </dgm:t>
    </dgm:pt>
    <dgm:pt modelId="{ACA4E103-5A98-45BF-92B9-6D70314FB125}" type="sibTrans" cxnId="{70FA5401-859A-4295-B135-44E2558B44B3}">
      <dgm:prSet/>
      <dgm:spPr/>
      <dgm:t>
        <a:bodyPr/>
        <a:lstStyle/>
        <a:p>
          <a:endParaRPr lang="en-US"/>
        </a:p>
      </dgm:t>
    </dgm:pt>
    <dgm:pt modelId="{ACDC41FB-A1C1-415A-AC65-28CC54617090}">
      <dgm:prSet/>
      <dgm:spPr>
        <a:solidFill>
          <a:srgbClr val="E7BD09"/>
        </a:solidFill>
      </dgm:spPr>
      <dgm:t>
        <a:bodyPr/>
        <a:lstStyle/>
        <a:p>
          <a:r>
            <a:rPr lang="fa-IR" dirty="0" smtClean="0">
              <a:solidFill>
                <a:schemeClr val="tx1"/>
              </a:solidFill>
            </a:rPr>
            <a:t>پست فاکس</a:t>
          </a:r>
          <a:endParaRPr lang="en-US" dirty="0">
            <a:solidFill>
              <a:schemeClr val="tx1"/>
            </a:solidFill>
          </a:endParaRPr>
        </a:p>
      </dgm:t>
    </dgm:pt>
    <dgm:pt modelId="{FA9F761D-3E60-4CAB-B664-B83CA7C2693C}" type="parTrans" cxnId="{54BC59EF-2AAB-44D4-9C4D-AC41882CFB57}">
      <dgm:prSet/>
      <dgm:spPr/>
      <dgm:t>
        <a:bodyPr/>
        <a:lstStyle/>
        <a:p>
          <a:endParaRPr lang="en-US"/>
        </a:p>
      </dgm:t>
    </dgm:pt>
    <dgm:pt modelId="{5A0C6CBE-F5A8-4240-B1F1-C64F8817BA2D}" type="sibTrans" cxnId="{54BC59EF-2AAB-44D4-9C4D-AC41882CFB57}">
      <dgm:prSet/>
      <dgm:spPr/>
      <dgm:t>
        <a:bodyPr/>
        <a:lstStyle/>
        <a:p>
          <a:endParaRPr lang="en-US"/>
        </a:p>
      </dgm:t>
    </dgm:pt>
    <dgm:pt modelId="{F71B2698-890E-4709-9D05-3A06641A4F3D}">
      <dgm:prSet/>
      <dgm:spPr>
        <a:solidFill>
          <a:srgbClr val="00B0F0"/>
        </a:solidFill>
      </dgm:spPr>
      <dgm:t>
        <a:bodyPr/>
        <a:lstStyle/>
        <a:p>
          <a:r>
            <a:rPr lang="fa-IR" dirty="0" smtClean="0">
              <a:solidFill>
                <a:schemeClr val="tx1"/>
              </a:solidFill>
            </a:rPr>
            <a:t>واژه پردازها</a:t>
          </a:r>
          <a:endParaRPr lang="en-US" dirty="0">
            <a:solidFill>
              <a:schemeClr val="tx1"/>
            </a:solidFill>
          </a:endParaRPr>
        </a:p>
      </dgm:t>
    </dgm:pt>
    <dgm:pt modelId="{213CFD7F-A2A6-4511-9ABC-E573BC68A723}" type="parTrans" cxnId="{167E1C99-ED58-4D70-9584-7BEC486F47A3}">
      <dgm:prSet/>
      <dgm:spPr/>
      <dgm:t>
        <a:bodyPr/>
        <a:lstStyle/>
        <a:p>
          <a:endParaRPr lang="en-US"/>
        </a:p>
      </dgm:t>
    </dgm:pt>
    <dgm:pt modelId="{19466E3E-53DF-4AB3-A9D0-A24BD1E0E68A}" type="sibTrans" cxnId="{167E1C99-ED58-4D70-9584-7BEC486F47A3}">
      <dgm:prSet/>
      <dgm:spPr/>
      <dgm:t>
        <a:bodyPr/>
        <a:lstStyle/>
        <a:p>
          <a:endParaRPr lang="en-US"/>
        </a:p>
      </dgm:t>
    </dgm:pt>
    <dgm:pt modelId="{AA89AC68-0EFB-4524-BC81-5CC15B417BFE}">
      <dgm:prSet/>
      <dgm:spPr>
        <a:solidFill>
          <a:srgbClr val="00B0F0"/>
        </a:solidFill>
      </dgm:spPr>
      <dgm:t>
        <a:bodyPr/>
        <a:lstStyle/>
        <a:p>
          <a:r>
            <a:rPr lang="fa-IR" dirty="0" smtClean="0">
              <a:solidFill>
                <a:schemeClr val="tx1"/>
              </a:solidFill>
            </a:rPr>
            <a:t>سیستم های پردازش تصویر</a:t>
          </a:r>
          <a:endParaRPr lang="en-US" dirty="0">
            <a:solidFill>
              <a:schemeClr val="tx1"/>
            </a:solidFill>
          </a:endParaRPr>
        </a:p>
      </dgm:t>
    </dgm:pt>
    <dgm:pt modelId="{BB5ABB2B-2308-459C-B288-6D3A625C60BD}" type="parTrans" cxnId="{76B8B70C-13A5-4219-951A-B2D2DEA2F3F4}">
      <dgm:prSet/>
      <dgm:spPr/>
      <dgm:t>
        <a:bodyPr/>
        <a:lstStyle/>
        <a:p>
          <a:endParaRPr lang="en-US"/>
        </a:p>
      </dgm:t>
    </dgm:pt>
    <dgm:pt modelId="{67BF6561-3BF9-4D14-A00D-C03B85B8308B}" type="sibTrans" cxnId="{76B8B70C-13A5-4219-951A-B2D2DEA2F3F4}">
      <dgm:prSet/>
      <dgm:spPr/>
      <dgm:t>
        <a:bodyPr/>
        <a:lstStyle/>
        <a:p>
          <a:endParaRPr lang="en-US"/>
        </a:p>
      </dgm:t>
    </dgm:pt>
    <dgm:pt modelId="{F98A45CB-8E2B-4B30-9A0B-8C70ECB4FBF5}">
      <dgm:prSet/>
      <dgm:spPr>
        <a:solidFill>
          <a:srgbClr val="00B0F0"/>
        </a:solidFill>
      </dgm:spPr>
      <dgm:t>
        <a:bodyPr/>
        <a:lstStyle/>
        <a:p>
          <a:r>
            <a:rPr lang="fa-IR" dirty="0" smtClean="0">
              <a:solidFill>
                <a:schemeClr val="tx1"/>
              </a:solidFill>
            </a:rPr>
            <a:t>نشر رومیزی</a:t>
          </a:r>
          <a:endParaRPr lang="en-US" dirty="0">
            <a:solidFill>
              <a:schemeClr val="tx1"/>
            </a:solidFill>
          </a:endParaRPr>
        </a:p>
      </dgm:t>
    </dgm:pt>
    <dgm:pt modelId="{E3871A80-74E7-4A4C-9AB4-3E2AB7359266}" type="parTrans" cxnId="{DDFB6DB1-66B8-4836-882C-C32F063D0375}">
      <dgm:prSet/>
      <dgm:spPr/>
      <dgm:t>
        <a:bodyPr/>
        <a:lstStyle/>
        <a:p>
          <a:endParaRPr lang="en-US"/>
        </a:p>
      </dgm:t>
    </dgm:pt>
    <dgm:pt modelId="{2D442098-28FF-456B-8F40-8BCD0A422BEC}" type="sibTrans" cxnId="{DDFB6DB1-66B8-4836-882C-C32F063D0375}">
      <dgm:prSet/>
      <dgm:spPr/>
      <dgm:t>
        <a:bodyPr/>
        <a:lstStyle/>
        <a:p>
          <a:endParaRPr lang="en-US"/>
        </a:p>
      </dgm:t>
    </dgm:pt>
    <dgm:pt modelId="{21154C1D-402D-4612-8F45-657C2B23A426}">
      <dgm:prSet/>
      <dgm:spPr>
        <a:solidFill>
          <a:srgbClr val="00B0F0"/>
        </a:solidFill>
      </dgm:spPr>
      <dgm:t>
        <a:bodyPr/>
        <a:lstStyle/>
        <a:p>
          <a:r>
            <a:rPr lang="fa-IR" dirty="0" smtClean="0">
              <a:solidFill>
                <a:schemeClr val="tx1"/>
              </a:solidFill>
            </a:rPr>
            <a:t>سیستم های بایگانی</a:t>
          </a:r>
          <a:endParaRPr lang="en-US" dirty="0">
            <a:solidFill>
              <a:schemeClr val="tx1"/>
            </a:solidFill>
          </a:endParaRPr>
        </a:p>
      </dgm:t>
    </dgm:pt>
    <dgm:pt modelId="{81677D86-9A95-4471-8A49-E53B5BFD11B9}" type="parTrans" cxnId="{492B7948-9CC6-4C43-B92F-A555720F9DFB}">
      <dgm:prSet/>
      <dgm:spPr/>
      <dgm:t>
        <a:bodyPr/>
        <a:lstStyle/>
        <a:p>
          <a:endParaRPr lang="en-US"/>
        </a:p>
      </dgm:t>
    </dgm:pt>
    <dgm:pt modelId="{D9AC6446-EBB5-44C9-A4D7-F44D802AA2B6}" type="sibTrans" cxnId="{492B7948-9CC6-4C43-B92F-A555720F9DFB}">
      <dgm:prSet/>
      <dgm:spPr/>
      <dgm:t>
        <a:bodyPr/>
        <a:lstStyle/>
        <a:p>
          <a:endParaRPr lang="en-US"/>
        </a:p>
      </dgm:t>
    </dgm:pt>
    <dgm:pt modelId="{D3BB2ECE-E579-4263-9208-D3B195276FBB}" type="pres">
      <dgm:prSet presAssocID="{BA6C06F3-169F-4F78-B0F6-CE82DC79170C}" presName="hierChild1" presStyleCnt="0">
        <dgm:presLayoutVars>
          <dgm:orgChart val="1"/>
          <dgm:chPref val="1"/>
          <dgm:dir/>
          <dgm:animOne val="branch"/>
          <dgm:animLvl val="lvl"/>
          <dgm:resizeHandles/>
        </dgm:presLayoutVars>
      </dgm:prSet>
      <dgm:spPr/>
      <dgm:t>
        <a:bodyPr/>
        <a:lstStyle/>
        <a:p>
          <a:endParaRPr lang="en-US"/>
        </a:p>
      </dgm:t>
    </dgm:pt>
    <dgm:pt modelId="{6F9B41F5-96CF-4ED3-AE4E-85E6EC413FBC}" type="pres">
      <dgm:prSet presAssocID="{E28F26FB-E4F1-461C-91C2-5E6D0EBFED05}" presName="hierRoot1" presStyleCnt="0">
        <dgm:presLayoutVars>
          <dgm:hierBranch val="init"/>
        </dgm:presLayoutVars>
      </dgm:prSet>
      <dgm:spPr/>
    </dgm:pt>
    <dgm:pt modelId="{7BB5BC6F-8487-4DE4-B204-5D86B7153291}" type="pres">
      <dgm:prSet presAssocID="{E28F26FB-E4F1-461C-91C2-5E6D0EBFED05}" presName="rootComposite1" presStyleCnt="0"/>
      <dgm:spPr/>
    </dgm:pt>
    <dgm:pt modelId="{8E45E92B-9A5E-43B7-BD6B-347191BA9B1A}" type="pres">
      <dgm:prSet presAssocID="{E28F26FB-E4F1-461C-91C2-5E6D0EBFED05}" presName="rootText1" presStyleLbl="node0" presStyleIdx="0" presStyleCnt="1" custScaleX="139094" custScaleY="48292">
        <dgm:presLayoutVars>
          <dgm:chPref val="3"/>
        </dgm:presLayoutVars>
      </dgm:prSet>
      <dgm:spPr/>
      <dgm:t>
        <a:bodyPr/>
        <a:lstStyle/>
        <a:p>
          <a:endParaRPr lang="en-US"/>
        </a:p>
      </dgm:t>
    </dgm:pt>
    <dgm:pt modelId="{BF686485-5E4A-461A-B581-D11F651FEF2B}" type="pres">
      <dgm:prSet presAssocID="{E28F26FB-E4F1-461C-91C2-5E6D0EBFED05}" presName="rootConnector1" presStyleLbl="node1" presStyleIdx="0" presStyleCnt="0"/>
      <dgm:spPr/>
      <dgm:t>
        <a:bodyPr/>
        <a:lstStyle/>
        <a:p>
          <a:endParaRPr lang="en-US"/>
        </a:p>
      </dgm:t>
    </dgm:pt>
    <dgm:pt modelId="{C471AFA0-77FF-4DFE-A78C-321613C0EE03}" type="pres">
      <dgm:prSet presAssocID="{E28F26FB-E4F1-461C-91C2-5E6D0EBFED05}" presName="hierChild2" presStyleCnt="0"/>
      <dgm:spPr/>
    </dgm:pt>
    <dgm:pt modelId="{04496A0A-595F-4EA3-899A-24146D9C6269}" type="pres">
      <dgm:prSet presAssocID="{6591CAF9-0955-46C3-AC51-465EC4BCBD69}" presName="Name37" presStyleLbl="parChTrans1D2" presStyleIdx="0" presStyleCnt="4"/>
      <dgm:spPr/>
      <dgm:t>
        <a:bodyPr/>
        <a:lstStyle/>
        <a:p>
          <a:endParaRPr lang="en-US"/>
        </a:p>
      </dgm:t>
    </dgm:pt>
    <dgm:pt modelId="{521EEE91-F6A5-4EAF-9919-0060B579C9BC}" type="pres">
      <dgm:prSet presAssocID="{1C7ABC0E-079D-4956-A24E-A4C3D8421C7F}" presName="hierRoot2" presStyleCnt="0">
        <dgm:presLayoutVars>
          <dgm:hierBranch val="init"/>
        </dgm:presLayoutVars>
      </dgm:prSet>
      <dgm:spPr/>
    </dgm:pt>
    <dgm:pt modelId="{A2356A6E-17BB-4617-9C84-C5CB9A614857}" type="pres">
      <dgm:prSet presAssocID="{1C7ABC0E-079D-4956-A24E-A4C3D8421C7F}" presName="rootComposite" presStyleCnt="0"/>
      <dgm:spPr/>
    </dgm:pt>
    <dgm:pt modelId="{3A49082D-ACE8-466E-9317-E5B99878BBC7}" type="pres">
      <dgm:prSet presAssocID="{1C7ABC0E-079D-4956-A24E-A4C3D8421C7F}" presName="rootText" presStyleLbl="node2" presStyleIdx="0" presStyleCnt="4">
        <dgm:presLayoutVars>
          <dgm:chPref val="3"/>
        </dgm:presLayoutVars>
      </dgm:prSet>
      <dgm:spPr/>
      <dgm:t>
        <a:bodyPr/>
        <a:lstStyle/>
        <a:p>
          <a:endParaRPr lang="en-US"/>
        </a:p>
      </dgm:t>
    </dgm:pt>
    <dgm:pt modelId="{BB583F61-C46C-470B-A695-DCC9B315DB35}" type="pres">
      <dgm:prSet presAssocID="{1C7ABC0E-079D-4956-A24E-A4C3D8421C7F}" presName="rootConnector" presStyleLbl="node2" presStyleIdx="0" presStyleCnt="4"/>
      <dgm:spPr/>
      <dgm:t>
        <a:bodyPr/>
        <a:lstStyle/>
        <a:p>
          <a:endParaRPr lang="en-US"/>
        </a:p>
      </dgm:t>
    </dgm:pt>
    <dgm:pt modelId="{745B62FB-7EF0-4E6E-8967-BA3CFA95F722}" type="pres">
      <dgm:prSet presAssocID="{1C7ABC0E-079D-4956-A24E-A4C3D8421C7F}" presName="hierChild4" presStyleCnt="0"/>
      <dgm:spPr/>
    </dgm:pt>
    <dgm:pt modelId="{9CD0DBED-D87E-492B-A7B1-AF11D64745F4}" type="pres">
      <dgm:prSet presAssocID="{213CFD7F-A2A6-4511-9ABC-E573BC68A723}" presName="Name37" presStyleLbl="parChTrans1D3" presStyleIdx="0" presStyleCnt="15"/>
      <dgm:spPr/>
      <dgm:t>
        <a:bodyPr/>
        <a:lstStyle/>
        <a:p>
          <a:endParaRPr lang="en-US"/>
        </a:p>
      </dgm:t>
    </dgm:pt>
    <dgm:pt modelId="{328D99B5-9F20-4877-94AB-84B8A36A66A1}" type="pres">
      <dgm:prSet presAssocID="{F71B2698-890E-4709-9D05-3A06641A4F3D}" presName="hierRoot2" presStyleCnt="0">
        <dgm:presLayoutVars>
          <dgm:hierBranch val="init"/>
        </dgm:presLayoutVars>
      </dgm:prSet>
      <dgm:spPr/>
    </dgm:pt>
    <dgm:pt modelId="{5F08C3AB-FA56-4882-9114-E4A6C770C514}" type="pres">
      <dgm:prSet presAssocID="{F71B2698-890E-4709-9D05-3A06641A4F3D}" presName="rootComposite" presStyleCnt="0"/>
      <dgm:spPr/>
    </dgm:pt>
    <dgm:pt modelId="{A745A73A-DA6F-46D1-BC31-96D164F80185}" type="pres">
      <dgm:prSet presAssocID="{F71B2698-890E-4709-9D05-3A06641A4F3D}" presName="rootText" presStyleLbl="node3" presStyleIdx="0" presStyleCnt="15">
        <dgm:presLayoutVars>
          <dgm:chPref val="3"/>
        </dgm:presLayoutVars>
      </dgm:prSet>
      <dgm:spPr/>
      <dgm:t>
        <a:bodyPr/>
        <a:lstStyle/>
        <a:p>
          <a:endParaRPr lang="en-US"/>
        </a:p>
      </dgm:t>
    </dgm:pt>
    <dgm:pt modelId="{E53AA176-0F71-422D-AF98-AB3954E7E581}" type="pres">
      <dgm:prSet presAssocID="{F71B2698-890E-4709-9D05-3A06641A4F3D}" presName="rootConnector" presStyleLbl="node3" presStyleIdx="0" presStyleCnt="15"/>
      <dgm:spPr/>
      <dgm:t>
        <a:bodyPr/>
        <a:lstStyle/>
        <a:p>
          <a:endParaRPr lang="en-US"/>
        </a:p>
      </dgm:t>
    </dgm:pt>
    <dgm:pt modelId="{1BF004F4-BDD8-4302-AC56-9D51C30EEE1E}" type="pres">
      <dgm:prSet presAssocID="{F71B2698-890E-4709-9D05-3A06641A4F3D}" presName="hierChild4" presStyleCnt="0"/>
      <dgm:spPr/>
    </dgm:pt>
    <dgm:pt modelId="{B67548D4-3D1D-476E-932F-28D3CA218521}" type="pres">
      <dgm:prSet presAssocID="{F71B2698-890E-4709-9D05-3A06641A4F3D}" presName="hierChild5" presStyleCnt="0"/>
      <dgm:spPr/>
    </dgm:pt>
    <dgm:pt modelId="{590CBD0D-1F8F-4BFB-801C-F7E1949842D7}" type="pres">
      <dgm:prSet presAssocID="{BB5ABB2B-2308-459C-B288-6D3A625C60BD}" presName="Name37" presStyleLbl="parChTrans1D3" presStyleIdx="1" presStyleCnt="15"/>
      <dgm:spPr/>
      <dgm:t>
        <a:bodyPr/>
        <a:lstStyle/>
        <a:p>
          <a:endParaRPr lang="en-US"/>
        </a:p>
      </dgm:t>
    </dgm:pt>
    <dgm:pt modelId="{E33270A5-AD74-4ECA-BC7C-AFDF09128F76}" type="pres">
      <dgm:prSet presAssocID="{AA89AC68-0EFB-4524-BC81-5CC15B417BFE}" presName="hierRoot2" presStyleCnt="0">
        <dgm:presLayoutVars>
          <dgm:hierBranch val="init"/>
        </dgm:presLayoutVars>
      </dgm:prSet>
      <dgm:spPr/>
    </dgm:pt>
    <dgm:pt modelId="{83DC5C21-E11D-46AF-A2E3-7D6E99DCFF9D}" type="pres">
      <dgm:prSet presAssocID="{AA89AC68-0EFB-4524-BC81-5CC15B417BFE}" presName="rootComposite" presStyleCnt="0"/>
      <dgm:spPr/>
    </dgm:pt>
    <dgm:pt modelId="{99417A78-24B2-48AD-AC57-DB9CC705EED5}" type="pres">
      <dgm:prSet presAssocID="{AA89AC68-0EFB-4524-BC81-5CC15B417BFE}" presName="rootText" presStyleLbl="node3" presStyleIdx="1" presStyleCnt="15">
        <dgm:presLayoutVars>
          <dgm:chPref val="3"/>
        </dgm:presLayoutVars>
      </dgm:prSet>
      <dgm:spPr/>
      <dgm:t>
        <a:bodyPr/>
        <a:lstStyle/>
        <a:p>
          <a:endParaRPr lang="en-US"/>
        </a:p>
      </dgm:t>
    </dgm:pt>
    <dgm:pt modelId="{FB9EDF25-32D6-425D-8ADB-FD66E81E52D4}" type="pres">
      <dgm:prSet presAssocID="{AA89AC68-0EFB-4524-BC81-5CC15B417BFE}" presName="rootConnector" presStyleLbl="node3" presStyleIdx="1" presStyleCnt="15"/>
      <dgm:spPr/>
      <dgm:t>
        <a:bodyPr/>
        <a:lstStyle/>
        <a:p>
          <a:endParaRPr lang="en-US"/>
        </a:p>
      </dgm:t>
    </dgm:pt>
    <dgm:pt modelId="{9E884E52-48F4-4F95-ACA1-992316ECCF4E}" type="pres">
      <dgm:prSet presAssocID="{AA89AC68-0EFB-4524-BC81-5CC15B417BFE}" presName="hierChild4" presStyleCnt="0"/>
      <dgm:spPr/>
    </dgm:pt>
    <dgm:pt modelId="{162EBDC2-F7AE-4BF4-B2FC-7036310B5000}" type="pres">
      <dgm:prSet presAssocID="{AA89AC68-0EFB-4524-BC81-5CC15B417BFE}" presName="hierChild5" presStyleCnt="0"/>
      <dgm:spPr/>
    </dgm:pt>
    <dgm:pt modelId="{35A66E34-1AF4-42DD-8C99-48D88FC3990C}" type="pres">
      <dgm:prSet presAssocID="{E3871A80-74E7-4A4C-9AB4-3E2AB7359266}" presName="Name37" presStyleLbl="parChTrans1D3" presStyleIdx="2" presStyleCnt="15"/>
      <dgm:spPr/>
      <dgm:t>
        <a:bodyPr/>
        <a:lstStyle/>
        <a:p>
          <a:endParaRPr lang="en-US"/>
        </a:p>
      </dgm:t>
    </dgm:pt>
    <dgm:pt modelId="{89356C12-80E7-459D-A837-61EDD661B2A0}" type="pres">
      <dgm:prSet presAssocID="{F98A45CB-8E2B-4B30-9A0B-8C70ECB4FBF5}" presName="hierRoot2" presStyleCnt="0">
        <dgm:presLayoutVars>
          <dgm:hierBranch val="init"/>
        </dgm:presLayoutVars>
      </dgm:prSet>
      <dgm:spPr/>
    </dgm:pt>
    <dgm:pt modelId="{80F84163-691C-4271-AC15-85A51EC0A9CB}" type="pres">
      <dgm:prSet presAssocID="{F98A45CB-8E2B-4B30-9A0B-8C70ECB4FBF5}" presName="rootComposite" presStyleCnt="0"/>
      <dgm:spPr/>
    </dgm:pt>
    <dgm:pt modelId="{AC70722B-F9EE-4E95-B381-D0FF40B94398}" type="pres">
      <dgm:prSet presAssocID="{F98A45CB-8E2B-4B30-9A0B-8C70ECB4FBF5}" presName="rootText" presStyleLbl="node3" presStyleIdx="2" presStyleCnt="15">
        <dgm:presLayoutVars>
          <dgm:chPref val="3"/>
        </dgm:presLayoutVars>
      </dgm:prSet>
      <dgm:spPr/>
      <dgm:t>
        <a:bodyPr/>
        <a:lstStyle/>
        <a:p>
          <a:endParaRPr lang="en-US"/>
        </a:p>
      </dgm:t>
    </dgm:pt>
    <dgm:pt modelId="{12C9A181-2639-45C8-9C08-0AC6FD63D65B}" type="pres">
      <dgm:prSet presAssocID="{F98A45CB-8E2B-4B30-9A0B-8C70ECB4FBF5}" presName="rootConnector" presStyleLbl="node3" presStyleIdx="2" presStyleCnt="15"/>
      <dgm:spPr/>
      <dgm:t>
        <a:bodyPr/>
        <a:lstStyle/>
        <a:p>
          <a:endParaRPr lang="en-US"/>
        </a:p>
      </dgm:t>
    </dgm:pt>
    <dgm:pt modelId="{A6832E19-CE4D-4472-9813-18220B738A5F}" type="pres">
      <dgm:prSet presAssocID="{F98A45CB-8E2B-4B30-9A0B-8C70ECB4FBF5}" presName="hierChild4" presStyleCnt="0"/>
      <dgm:spPr/>
    </dgm:pt>
    <dgm:pt modelId="{61A094C8-CF0B-4BBF-9151-5E862EB777D1}" type="pres">
      <dgm:prSet presAssocID="{F98A45CB-8E2B-4B30-9A0B-8C70ECB4FBF5}" presName="hierChild5" presStyleCnt="0"/>
      <dgm:spPr/>
    </dgm:pt>
    <dgm:pt modelId="{AFC4C3D2-9B60-44BD-9551-D59CC95073AA}" type="pres">
      <dgm:prSet presAssocID="{81677D86-9A95-4471-8A49-E53B5BFD11B9}" presName="Name37" presStyleLbl="parChTrans1D3" presStyleIdx="3" presStyleCnt="15"/>
      <dgm:spPr/>
      <dgm:t>
        <a:bodyPr/>
        <a:lstStyle/>
        <a:p>
          <a:endParaRPr lang="en-US"/>
        </a:p>
      </dgm:t>
    </dgm:pt>
    <dgm:pt modelId="{2ADC885E-E9F6-40C7-B47B-288C32A355A7}" type="pres">
      <dgm:prSet presAssocID="{21154C1D-402D-4612-8F45-657C2B23A426}" presName="hierRoot2" presStyleCnt="0">
        <dgm:presLayoutVars>
          <dgm:hierBranch val="init"/>
        </dgm:presLayoutVars>
      </dgm:prSet>
      <dgm:spPr/>
    </dgm:pt>
    <dgm:pt modelId="{E7EBB40B-0453-4CA5-B91F-82862D0FFF2C}" type="pres">
      <dgm:prSet presAssocID="{21154C1D-402D-4612-8F45-657C2B23A426}" presName="rootComposite" presStyleCnt="0"/>
      <dgm:spPr/>
    </dgm:pt>
    <dgm:pt modelId="{607B19CC-B9A7-4250-B624-EB1D90D6EC2B}" type="pres">
      <dgm:prSet presAssocID="{21154C1D-402D-4612-8F45-657C2B23A426}" presName="rootText" presStyleLbl="node3" presStyleIdx="3" presStyleCnt="15">
        <dgm:presLayoutVars>
          <dgm:chPref val="3"/>
        </dgm:presLayoutVars>
      </dgm:prSet>
      <dgm:spPr/>
      <dgm:t>
        <a:bodyPr/>
        <a:lstStyle/>
        <a:p>
          <a:endParaRPr lang="en-US"/>
        </a:p>
      </dgm:t>
    </dgm:pt>
    <dgm:pt modelId="{03236D34-9885-433F-B6FA-FD4A188C3E9A}" type="pres">
      <dgm:prSet presAssocID="{21154C1D-402D-4612-8F45-657C2B23A426}" presName="rootConnector" presStyleLbl="node3" presStyleIdx="3" presStyleCnt="15"/>
      <dgm:spPr/>
      <dgm:t>
        <a:bodyPr/>
        <a:lstStyle/>
        <a:p>
          <a:endParaRPr lang="en-US"/>
        </a:p>
      </dgm:t>
    </dgm:pt>
    <dgm:pt modelId="{7D678822-F469-4671-AACB-A4FF5249A162}" type="pres">
      <dgm:prSet presAssocID="{21154C1D-402D-4612-8F45-657C2B23A426}" presName="hierChild4" presStyleCnt="0"/>
      <dgm:spPr/>
    </dgm:pt>
    <dgm:pt modelId="{EA1ACF8A-AA44-4C77-94A7-9BCC97508A27}" type="pres">
      <dgm:prSet presAssocID="{21154C1D-402D-4612-8F45-657C2B23A426}" presName="hierChild5" presStyleCnt="0"/>
      <dgm:spPr/>
    </dgm:pt>
    <dgm:pt modelId="{534CCA27-C9FC-41A5-A472-0A0F34A9ECA1}" type="pres">
      <dgm:prSet presAssocID="{1C7ABC0E-079D-4956-A24E-A4C3D8421C7F}" presName="hierChild5" presStyleCnt="0"/>
      <dgm:spPr/>
    </dgm:pt>
    <dgm:pt modelId="{2DE09250-0775-4CC3-B0E4-8F7D7A4FB2D5}" type="pres">
      <dgm:prSet presAssocID="{CF39306D-9533-4DC4-8325-42831C4E9FCB}" presName="Name37" presStyleLbl="parChTrans1D2" presStyleIdx="1" presStyleCnt="4"/>
      <dgm:spPr/>
      <dgm:t>
        <a:bodyPr/>
        <a:lstStyle/>
        <a:p>
          <a:endParaRPr lang="en-US"/>
        </a:p>
      </dgm:t>
    </dgm:pt>
    <dgm:pt modelId="{C2DB63EA-9DCD-4B3F-A75D-490DF8C78131}" type="pres">
      <dgm:prSet presAssocID="{4F55A9AA-6330-458A-B574-204FD592A121}" presName="hierRoot2" presStyleCnt="0">
        <dgm:presLayoutVars>
          <dgm:hierBranch val="init"/>
        </dgm:presLayoutVars>
      </dgm:prSet>
      <dgm:spPr/>
    </dgm:pt>
    <dgm:pt modelId="{F1B8223B-EF1B-43B9-BB15-00B8300AF1C3}" type="pres">
      <dgm:prSet presAssocID="{4F55A9AA-6330-458A-B574-204FD592A121}" presName="rootComposite" presStyleCnt="0"/>
      <dgm:spPr/>
    </dgm:pt>
    <dgm:pt modelId="{F6426634-E3CE-4912-94EE-715D5C53F8CC}" type="pres">
      <dgm:prSet presAssocID="{4F55A9AA-6330-458A-B574-204FD592A121}" presName="rootText" presStyleLbl="node2" presStyleIdx="1" presStyleCnt="4">
        <dgm:presLayoutVars>
          <dgm:chPref val="3"/>
        </dgm:presLayoutVars>
      </dgm:prSet>
      <dgm:spPr/>
      <dgm:t>
        <a:bodyPr/>
        <a:lstStyle/>
        <a:p>
          <a:endParaRPr lang="en-US"/>
        </a:p>
      </dgm:t>
    </dgm:pt>
    <dgm:pt modelId="{40492CA5-E468-4D33-9271-13912B73F48D}" type="pres">
      <dgm:prSet presAssocID="{4F55A9AA-6330-458A-B574-204FD592A121}" presName="rootConnector" presStyleLbl="node2" presStyleIdx="1" presStyleCnt="4"/>
      <dgm:spPr/>
      <dgm:t>
        <a:bodyPr/>
        <a:lstStyle/>
        <a:p>
          <a:endParaRPr lang="en-US"/>
        </a:p>
      </dgm:t>
    </dgm:pt>
    <dgm:pt modelId="{0439C3DD-C345-4753-865D-366F12FDFEDF}" type="pres">
      <dgm:prSet presAssocID="{4F55A9AA-6330-458A-B574-204FD592A121}" presName="hierChild4" presStyleCnt="0"/>
      <dgm:spPr/>
    </dgm:pt>
    <dgm:pt modelId="{4B6827A7-0134-4BBD-96FA-D77543C4DD3B}" type="pres">
      <dgm:prSet presAssocID="{58E83727-2BCD-446B-BC20-E6339F8FDF7E}" presName="Name37" presStyleLbl="parChTrans1D3" presStyleIdx="4" presStyleCnt="15"/>
      <dgm:spPr/>
      <dgm:t>
        <a:bodyPr/>
        <a:lstStyle/>
        <a:p>
          <a:endParaRPr lang="en-US"/>
        </a:p>
      </dgm:t>
    </dgm:pt>
    <dgm:pt modelId="{6E289AD9-8145-4926-A57D-7631C80A23DF}" type="pres">
      <dgm:prSet presAssocID="{27C40DB4-AB05-45F2-84A5-9D7EBC33BFEF}" presName="hierRoot2" presStyleCnt="0">
        <dgm:presLayoutVars>
          <dgm:hierBranch val="init"/>
        </dgm:presLayoutVars>
      </dgm:prSet>
      <dgm:spPr/>
    </dgm:pt>
    <dgm:pt modelId="{A2D32816-3880-49FA-8982-A2775FABDABD}" type="pres">
      <dgm:prSet presAssocID="{27C40DB4-AB05-45F2-84A5-9D7EBC33BFEF}" presName="rootComposite" presStyleCnt="0"/>
      <dgm:spPr/>
    </dgm:pt>
    <dgm:pt modelId="{85316EC7-833A-42D7-9AF5-78BD8EE800EC}" type="pres">
      <dgm:prSet presAssocID="{27C40DB4-AB05-45F2-84A5-9D7EBC33BFEF}" presName="rootText" presStyleLbl="node3" presStyleIdx="4" presStyleCnt="15">
        <dgm:presLayoutVars>
          <dgm:chPref val="3"/>
        </dgm:presLayoutVars>
      </dgm:prSet>
      <dgm:spPr/>
      <dgm:t>
        <a:bodyPr/>
        <a:lstStyle/>
        <a:p>
          <a:endParaRPr lang="en-US"/>
        </a:p>
      </dgm:t>
    </dgm:pt>
    <dgm:pt modelId="{A14892C8-6A48-4495-A9FD-9A7A58534B98}" type="pres">
      <dgm:prSet presAssocID="{27C40DB4-AB05-45F2-84A5-9D7EBC33BFEF}" presName="rootConnector" presStyleLbl="node3" presStyleIdx="4" presStyleCnt="15"/>
      <dgm:spPr/>
      <dgm:t>
        <a:bodyPr/>
        <a:lstStyle/>
        <a:p>
          <a:endParaRPr lang="en-US"/>
        </a:p>
      </dgm:t>
    </dgm:pt>
    <dgm:pt modelId="{305C9F2E-BE0E-455E-AF29-D0C83311F9C9}" type="pres">
      <dgm:prSet presAssocID="{27C40DB4-AB05-45F2-84A5-9D7EBC33BFEF}" presName="hierChild4" presStyleCnt="0"/>
      <dgm:spPr/>
    </dgm:pt>
    <dgm:pt modelId="{2B1D757A-594A-4D50-98D4-51E4C1285FEE}" type="pres">
      <dgm:prSet presAssocID="{27C40DB4-AB05-45F2-84A5-9D7EBC33BFEF}" presName="hierChild5" presStyleCnt="0"/>
      <dgm:spPr/>
    </dgm:pt>
    <dgm:pt modelId="{A3C9AFA0-30B3-454E-9AAD-67B9FA274312}" type="pres">
      <dgm:prSet presAssocID="{61EC65F4-9CA7-45BF-AF55-EAE15FA7340F}" presName="Name37" presStyleLbl="parChTrans1D3" presStyleIdx="5" presStyleCnt="15"/>
      <dgm:spPr/>
      <dgm:t>
        <a:bodyPr/>
        <a:lstStyle/>
        <a:p>
          <a:endParaRPr lang="en-US"/>
        </a:p>
      </dgm:t>
    </dgm:pt>
    <dgm:pt modelId="{A4443113-0476-449D-A4B0-3DA0E04CBA09}" type="pres">
      <dgm:prSet presAssocID="{9A4E39A1-1CA5-474C-8CA6-03A2C13664F7}" presName="hierRoot2" presStyleCnt="0">
        <dgm:presLayoutVars>
          <dgm:hierBranch val="init"/>
        </dgm:presLayoutVars>
      </dgm:prSet>
      <dgm:spPr/>
    </dgm:pt>
    <dgm:pt modelId="{5331B279-0DAB-4BF8-BD56-53679F447572}" type="pres">
      <dgm:prSet presAssocID="{9A4E39A1-1CA5-474C-8CA6-03A2C13664F7}" presName="rootComposite" presStyleCnt="0"/>
      <dgm:spPr/>
    </dgm:pt>
    <dgm:pt modelId="{1DD48CDF-D6A3-4BAF-BEF4-3431310BCF7F}" type="pres">
      <dgm:prSet presAssocID="{9A4E39A1-1CA5-474C-8CA6-03A2C13664F7}" presName="rootText" presStyleLbl="node3" presStyleIdx="5" presStyleCnt="15">
        <dgm:presLayoutVars>
          <dgm:chPref val="3"/>
        </dgm:presLayoutVars>
      </dgm:prSet>
      <dgm:spPr/>
      <dgm:t>
        <a:bodyPr/>
        <a:lstStyle/>
        <a:p>
          <a:endParaRPr lang="en-US"/>
        </a:p>
      </dgm:t>
    </dgm:pt>
    <dgm:pt modelId="{DD71D4E4-D181-475E-A9B5-A9E499C835D2}" type="pres">
      <dgm:prSet presAssocID="{9A4E39A1-1CA5-474C-8CA6-03A2C13664F7}" presName="rootConnector" presStyleLbl="node3" presStyleIdx="5" presStyleCnt="15"/>
      <dgm:spPr/>
      <dgm:t>
        <a:bodyPr/>
        <a:lstStyle/>
        <a:p>
          <a:endParaRPr lang="en-US"/>
        </a:p>
      </dgm:t>
    </dgm:pt>
    <dgm:pt modelId="{4D1304D0-F71E-4E7F-A7DD-605A9AC5B812}" type="pres">
      <dgm:prSet presAssocID="{9A4E39A1-1CA5-474C-8CA6-03A2C13664F7}" presName="hierChild4" presStyleCnt="0"/>
      <dgm:spPr/>
    </dgm:pt>
    <dgm:pt modelId="{2E4E9D39-0E1F-4CE8-ABB0-468961DDF3B4}" type="pres">
      <dgm:prSet presAssocID="{9A4E39A1-1CA5-474C-8CA6-03A2C13664F7}" presName="hierChild5" presStyleCnt="0"/>
      <dgm:spPr/>
    </dgm:pt>
    <dgm:pt modelId="{DF4FF809-3B2C-4AF0-B740-D23F58C818D1}" type="pres">
      <dgm:prSet presAssocID="{FA9F761D-3E60-4CAB-B664-B83CA7C2693C}" presName="Name37" presStyleLbl="parChTrans1D3" presStyleIdx="6" presStyleCnt="15"/>
      <dgm:spPr/>
      <dgm:t>
        <a:bodyPr/>
        <a:lstStyle/>
        <a:p>
          <a:endParaRPr lang="en-US"/>
        </a:p>
      </dgm:t>
    </dgm:pt>
    <dgm:pt modelId="{C55E4749-ED13-4C60-ADD0-24435325AD25}" type="pres">
      <dgm:prSet presAssocID="{ACDC41FB-A1C1-415A-AC65-28CC54617090}" presName="hierRoot2" presStyleCnt="0">
        <dgm:presLayoutVars>
          <dgm:hierBranch val="init"/>
        </dgm:presLayoutVars>
      </dgm:prSet>
      <dgm:spPr/>
    </dgm:pt>
    <dgm:pt modelId="{B0335480-BB73-4069-A4C2-D7650FABBC71}" type="pres">
      <dgm:prSet presAssocID="{ACDC41FB-A1C1-415A-AC65-28CC54617090}" presName="rootComposite" presStyleCnt="0"/>
      <dgm:spPr/>
    </dgm:pt>
    <dgm:pt modelId="{1C47456C-8C14-4F39-8788-85F17EB86809}" type="pres">
      <dgm:prSet presAssocID="{ACDC41FB-A1C1-415A-AC65-28CC54617090}" presName="rootText" presStyleLbl="node3" presStyleIdx="6" presStyleCnt="15">
        <dgm:presLayoutVars>
          <dgm:chPref val="3"/>
        </dgm:presLayoutVars>
      </dgm:prSet>
      <dgm:spPr/>
      <dgm:t>
        <a:bodyPr/>
        <a:lstStyle/>
        <a:p>
          <a:endParaRPr lang="en-US"/>
        </a:p>
      </dgm:t>
    </dgm:pt>
    <dgm:pt modelId="{E96EFDB0-6281-4892-A7ED-EBE73745B987}" type="pres">
      <dgm:prSet presAssocID="{ACDC41FB-A1C1-415A-AC65-28CC54617090}" presName="rootConnector" presStyleLbl="node3" presStyleIdx="6" presStyleCnt="15"/>
      <dgm:spPr/>
      <dgm:t>
        <a:bodyPr/>
        <a:lstStyle/>
        <a:p>
          <a:endParaRPr lang="en-US"/>
        </a:p>
      </dgm:t>
    </dgm:pt>
    <dgm:pt modelId="{7DA43C61-BD92-43FF-B22C-5598FF3CCC9F}" type="pres">
      <dgm:prSet presAssocID="{ACDC41FB-A1C1-415A-AC65-28CC54617090}" presName="hierChild4" presStyleCnt="0"/>
      <dgm:spPr/>
    </dgm:pt>
    <dgm:pt modelId="{845B509D-54EE-41CA-AEB0-5E7E025F8354}" type="pres">
      <dgm:prSet presAssocID="{ACDC41FB-A1C1-415A-AC65-28CC54617090}" presName="hierChild5" presStyleCnt="0"/>
      <dgm:spPr/>
    </dgm:pt>
    <dgm:pt modelId="{C5264D6A-ED6C-461F-AE28-A411617AA5A7}" type="pres">
      <dgm:prSet presAssocID="{4F55A9AA-6330-458A-B574-204FD592A121}" presName="hierChild5" presStyleCnt="0"/>
      <dgm:spPr/>
    </dgm:pt>
    <dgm:pt modelId="{09DCF279-102A-456B-A536-1CB6EDC07797}" type="pres">
      <dgm:prSet presAssocID="{EE67D336-919E-4B34-8E8A-C3DEF69510A1}" presName="Name37" presStyleLbl="parChTrans1D2" presStyleIdx="2" presStyleCnt="4"/>
      <dgm:spPr/>
      <dgm:t>
        <a:bodyPr/>
        <a:lstStyle/>
        <a:p>
          <a:endParaRPr lang="en-US"/>
        </a:p>
      </dgm:t>
    </dgm:pt>
    <dgm:pt modelId="{E735F1CD-9B5E-4432-8F95-442D725CABB3}" type="pres">
      <dgm:prSet presAssocID="{BE4D3BFE-1701-4053-9200-AE52D3AACBB4}" presName="hierRoot2" presStyleCnt="0">
        <dgm:presLayoutVars>
          <dgm:hierBranch val="init"/>
        </dgm:presLayoutVars>
      </dgm:prSet>
      <dgm:spPr/>
    </dgm:pt>
    <dgm:pt modelId="{8699C6CA-D76A-4DF8-A593-0B031EA35C5F}" type="pres">
      <dgm:prSet presAssocID="{BE4D3BFE-1701-4053-9200-AE52D3AACBB4}" presName="rootComposite" presStyleCnt="0"/>
      <dgm:spPr/>
    </dgm:pt>
    <dgm:pt modelId="{A8E12670-E119-4FF2-9349-6860D73F427B}" type="pres">
      <dgm:prSet presAssocID="{BE4D3BFE-1701-4053-9200-AE52D3AACBB4}" presName="rootText" presStyleLbl="node2" presStyleIdx="2" presStyleCnt="4">
        <dgm:presLayoutVars>
          <dgm:chPref val="3"/>
        </dgm:presLayoutVars>
      </dgm:prSet>
      <dgm:spPr/>
      <dgm:t>
        <a:bodyPr/>
        <a:lstStyle/>
        <a:p>
          <a:endParaRPr lang="en-US"/>
        </a:p>
      </dgm:t>
    </dgm:pt>
    <dgm:pt modelId="{2DFB698D-B2C4-4F43-8123-75FF65B763DC}" type="pres">
      <dgm:prSet presAssocID="{BE4D3BFE-1701-4053-9200-AE52D3AACBB4}" presName="rootConnector" presStyleLbl="node2" presStyleIdx="2" presStyleCnt="4"/>
      <dgm:spPr/>
      <dgm:t>
        <a:bodyPr/>
        <a:lstStyle/>
        <a:p>
          <a:endParaRPr lang="en-US"/>
        </a:p>
      </dgm:t>
    </dgm:pt>
    <dgm:pt modelId="{7B27474B-1FB1-4385-A30B-E132BF4E00BD}" type="pres">
      <dgm:prSet presAssocID="{BE4D3BFE-1701-4053-9200-AE52D3AACBB4}" presName="hierChild4" presStyleCnt="0"/>
      <dgm:spPr/>
    </dgm:pt>
    <dgm:pt modelId="{D146DDAC-D8CD-4F0B-AC7A-7377CB7196A5}" type="pres">
      <dgm:prSet presAssocID="{2C3BAEB3-EF69-4371-AEBF-EE630B3861E6}" presName="Name37" presStyleLbl="parChTrans1D3" presStyleIdx="7" presStyleCnt="15"/>
      <dgm:spPr/>
      <dgm:t>
        <a:bodyPr/>
        <a:lstStyle/>
        <a:p>
          <a:endParaRPr lang="en-US"/>
        </a:p>
      </dgm:t>
    </dgm:pt>
    <dgm:pt modelId="{852A4670-B21C-4642-BB89-9587D02FC49B}" type="pres">
      <dgm:prSet presAssocID="{781613D2-0BE0-42FD-BB93-119DE7F43746}" presName="hierRoot2" presStyleCnt="0">
        <dgm:presLayoutVars>
          <dgm:hierBranch val="init"/>
        </dgm:presLayoutVars>
      </dgm:prSet>
      <dgm:spPr/>
    </dgm:pt>
    <dgm:pt modelId="{942115A6-78B4-4062-8B16-C05D3B81E5D2}" type="pres">
      <dgm:prSet presAssocID="{781613D2-0BE0-42FD-BB93-119DE7F43746}" presName="rootComposite" presStyleCnt="0"/>
      <dgm:spPr/>
    </dgm:pt>
    <dgm:pt modelId="{865AE06E-7D2C-49AB-ADF9-286EB0490054}" type="pres">
      <dgm:prSet presAssocID="{781613D2-0BE0-42FD-BB93-119DE7F43746}" presName="rootText" presStyleLbl="node3" presStyleIdx="7" presStyleCnt="15">
        <dgm:presLayoutVars>
          <dgm:chPref val="3"/>
        </dgm:presLayoutVars>
      </dgm:prSet>
      <dgm:spPr/>
      <dgm:t>
        <a:bodyPr/>
        <a:lstStyle/>
        <a:p>
          <a:endParaRPr lang="en-US"/>
        </a:p>
      </dgm:t>
    </dgm:pt>
    <dgm:pt modelId="{478EF991-886B-4C9F-BBC3-463D9FC3CDDA}" type="pres">
      <dgm:prSet presAssocID="{781613D2-0BE0-42FD-BB93-119DE7F43746}" presName="rootConnector" presStyleLbl="node3" presStyleIdx="7" presStyleCnt="15"/>
      <dgm:spPr/>
      <dgm:t>
        <a:bodyPr/>
        <a:lstStyle/>
        <a:p>
          <a:endParaRPr lang="en-US"/>
        </a:p>
      </dgm:t>
    </dgm:pt>
    <dgm:pt modelId="{0FE271A8-208A-4507-956B-ECF44413F02B}" type="pres">
      <dgm:prSet presAssocID="{781613D2-0BE0-42FD-BB93-119DE7F43746}" presName="hierChild4" presStyleCnt="0"/>
      <dgm:spPr/>
    </dgm:pt>
    <dgm:pt modelId="{E58F2915-1576-4F73-BFE2-19F4EDA7F1F0}" type="pres">
      <dgm:prSet presAssocID="{781613D2-0BE0-42FD-BB93-119DE7F43746}" presName="hierChild5" presStyleCnt="0"/>
      <dgm:spPr/>
    </dgm:pt>
    <dgm:pt modelId="{59FF682C-A94B-4604-974F-1C1B38F35225}" type="pres">
      <dgm:prSet presAssocID="{BB746F9F-6EAD-41D8-BDD3-824425F18C22}" presName="Name37" presStyleLbl="parChTrans1D3" presStyleIdx="8" presStyleCnt="15"/>
      <dgm:spPr/>
      <dgm:t>
        <a:bodyPr/>
        <a:lstStyle/>
        <a:p>
          <a:endParaRPr lang="en-US"/>
        </a:p>
      </dgm:t>
    </dgm:pt>
    <dgm:pt modelId="{035ECB21-CA5F-460E-925D-C50EAF130C40}" type="pres">
      <dgm:prSet presAssocID="{64D9BCD0-8585-43ED-B3F6-5F23A673B9DE}" presName="hierRoot2" presStyleCnt="0">
        <dgm:presLayoutVars>
          <dgm:hierBranch val="init"/>
        </dgm:presLayoutVars>
      </dgm:prSet>
      <dgm:spPr/>
    </dgm:pt>
    <dgm:pt modelId="{89403E4D-4E6D-4435-91FA-12843A914E40}" type="pres">
      <dgm:prSet presAssocID="{64D9BCD0-8585-43ED-B3F6-5F23A673B9DE}" presName="rootComposite" presStyleCnt="0"/>
      <dgm:spPr/>
    </dgm:pt>
    <dgm:pt modelId="{7EAC9EE1-A218-4B2C-963E-202EE9C49DBB}" type="pres">
      <dgm:prSet presAssocID="{64D9BCD0-8585-43ED-B3F6-5F23A673B9DE}" presName="rootText" presStyleLbl="node3" presStyleIdx="8" presStyleCnt="15">
        <dgm:presLayoutVars>
          <dgm:chPref val="3"/>
        </dgm:presLayoutVars>
      </dgm:prSet>
      <dgm:spPr/>
      <dgm:t>
        <a:bodyPr/>
        <a:lstStyle/>
        <a:p>
          <a:endParaRPr lang="en-US"/>
        </a:p>
      </dgm:t>
    </dgm:pt>
    <dgm:pt modelId="{0557CEB8-D496-4E3C-BF05-E13F0F5EC1BC}" type="pres">
      <dgm:prSet presAssocID="{64D9BCD0-8585-43ED-B3F6-5F23A673B9DE}" presName="rootConnector" presStyleLbl="node3" presStyleIdx="8" presStyleCnt="15"/>
      <dgm:spPr/>
      <dgm:t>
        <a:bodyPr/>
        <a:lstStyle/>
        <a:p>
          <a:endParaRPr lang="en-US"/>
        </a:p>
      </dgm:t>
    </dgm:pt>
    <dgm:pt modelId="{E8B49BE5-2427-4C6D-BD41-58D70F578FBC}" type="pres">
      <dgm:prSet presAssocID="{64D9BCD0-8585-43ED-B3F6-5F23A673B9DE}" presName="hierChild4" presStyleCnt="0"/>
      <dgm:spPr/>
    </dgm:pt>
    <dgm:pt modelId="{A0322649-BC6B-405F-BF7A-C4CCF7AD7A82}" type="pres">
      <dgm:prSet presAssocID="{64D9BCD0-8585-43ED-B3F6-5F23A673B9DE}" presName="hierChild5" presStyleCnt="0"/>
      <dgm:spPr/>
    </dgm:pt>
    <dgm:pt modelId="{B9755CF9-50B0-43E6-AB9C-F7BEB0F2484A}" type="pres">
      <dgm:prSet presAssocID="{AF6F7A4B-2957-4350-95E8-B17E7B466765}" presName="Name37" presStyleLbl="parChTrans1D3" presStyleIdx="9" presStyleCnt="15"/>
      <dgm:spPr/>
      <dgm:t>
        <a:bodyPr/>
        <a:lstStyle/>
        <a:p>
          <a:endParaRPr lang="en-US"/>
        </a:p>
      </dgm:t>
    </dgm:pt>
    <dgm:pt modelId="{27862B82-4FA2-479B-90F0-10E3110D5F88}" type="pres">
      <dgm:prSet presAssocID="{6EFBC549-229F-4A9C-B17E-BF1A799F22BA}" presName="hierRoot2" presStyleCnt="0">
        <dgm:presLayoutVars>
          <dgm:hierBranch val="init"/>
        </dgm:presLayoutVars>
      </dgm:prSet>
      <dgm:spPr/>
    </dgm:pt>
    <dgm:pt modelId="{3688E05A-F2A9-46AF-955D-6ABBCB4B4FC9}" type="pres">
      <dgm:prSet presAssocID="{6EFBC549-229F-4A9C-B17E-BF1A799F22BA}" presName="rootComposite" presStyleCnt="0"/>
      <dgm:spPr/>
    </dgm:pt>
    <dgm:pt modelId="{863690C2-070B-4C90-BF3B-743944EBF864}" type="pres">
      <dgm:prSet presAssocID="{6EFBC549-229F-4A9C-B17E-BF1A799F22BA}" presName="rootText" presStyleLbl="node3" presStyleIdx="9" presStyleCnt="15">
        <dgm:presLayoutVars>
          <dgm:chPref val="3"/>
        </dgm:presLayoutVars>
      </dgm:prSet>
      <dgm:spPr/>
      <dgm:t>
        <a:bodyPr/>
        <a:lstStyle/>
        <a:p>
          <a:endParaRPr lang="en-US"/>
        </a:p>
      </dgm:t>
    </dgm:pt>
    <dgm:pt modelId="{B6EB0D6C-23AB-4A53-AC1A-F9EC58A5F78A}" type="pres">
      <dgm:prSet presAssocID="{6EFBC549-229F-4A9C-B17E-BF1A799F22BA}" presName="rootConnector" presStyleLbl="node3" presStyleIdx="9" presStyleCnt="15"/>
      <dgm:spPr/>
      <dgm:t>
        <a:bodyPr/>
        <a:lstStyle/>
        <a:p>
          <a:endParaRPr lang="en-US"/>
        </a:p>
      </dgm:t>
    </dgm:pt>
    <dgm:pt modelId="{2E8E7915-0A91-43A2-B348-3DEF0F8D72D6}" type="pres">
      <dgm:prSet presAssocID="{6EFBC549-229F-4A9C-B17E-BF1A799F22BA}" presName="hierChild4" presStyleCnt="0"/>
      <dgm:spPr/>
    </dgm:pt>
    <dgm:pt modelId="{4BFB48BE-3706-41CF-8316-F0D92DDBC34C}" type="pres">
      <dgm:prSet presAssocID="{6EFBC549-229F-4A9C-B17E-BF1A799F22BA}" presName="hierChild5" presStyleCnt="0"/>
      <dgm:spPr/>
    </dgm:pt>
    <dgm:pt modelId="{64B5D348-8A85-4F8C-BD69-1936C632E340}" type="pres">
      <dgm:prSet presAssocID="{5C2E4C95-C500-46DF-AE54-EE6461D760AA}" presName="Name37" presStyleLbl="parChTrans1D3" presStyleIdx="10" presStyleCnt="15"/>
      <dgm:spPr/>
      <dgm:t>
        <a:bodyPr/>
        <a:lstStyle/>
        <a:p>
          <a:endParaRPr lang="en-US"/>
        </a:p>
      </dgm:t>
    </dgm:pt>
    <dgm:pt modelId="{3E06DA9C-FB2F-4AE2-B46B-FC0AED1CC58B}" type="pres">
      <dgm:prSet presAssocID="{CF471E8A-1AEC-4E15-A0F8-AB2D156C11B4}" presName="hierRoot2" presStyleCnt="0">
        <dgm:presLayoutVars>
          <dgm:hierBranch val="init"/>
        </dgm:presLayoutVars>
      </dgm:prSet>
      <dgm:spPr/>
    </dgm:pt>
    <dgm:pt modelId="{037F4CFF-7938-42FC-85E1-244E9683A762}" type="pres">
      <dgm:prSet presAssocID="{CF471E8A-1AEC-4E15-A0F8-AB2D156C11B4}" presName="rootComposite" presStyleCnt="0"/>
      <dgm:spPr/>
    </dgm:pt>
    <dgm:pt modelId="{B88A1F89-2B3F-4074-AD8B-572F25B967D0}" type="pres">
      <dgm:prSet presAssocID="{CF471E8A-1AEC-4E15-A0F8-AB2D156C11B4}" presName="rootText" presStyleLbl="node3" presStyleIdx="10" presStyleCnt="15">
        <dgm:presLayoutVars>
          <dgm:chPref val="3"/>
        </dgm:presLayoutVars>
      </dgm:prSet>
      <dgm:spPr/>
      <dgm:t>
        <a:bodyPr/>
        <a:lstStyle/>
        <a:p>
          <a:endParaRPr lang="en-US"/>
        </a:p>
      </dgm:t>
    </dgm:pt>
    <dgm:pt modelId="{BCA54DDA-E563-42BC-ADBB-A845873CCA4D}" type="pres">
      <dgm:prSet presAssocID="{CF471E8A-1AEC-4E15-A0F8-AB2D156C11B4}" presName="rootConnector" presStyleLbl="node3" presStyleIdx="10" presStyleCnt="15"/>
      <dgm:spPr/>
      <dgm:t>
        <a:bodyPr/>
        <a:lstStyle/>
        <a:p>
          <a:endParaRPr lang="en-US"/>
        </a:p>
      </dgm:t>
    </dgm:pt>
    <dgm:pt modelId="{0986D43E-5038-4601-B2F8-46539BD65D53}" type="pres">
      <dgm:prSet presAssocID="{CF471E8A-1AEC-4E15-A0F8-AB2D156C11B4}" presName="hierChild4" presStyleCnt="0"/>
      <dgm:spPr/>
    </dgm:pt>
    <dgm:pt modelId="{864C6AC9-2CD2-4523-A9E5-7A823D118B93}" type="pres">
      <dgm:prSet presAssocID="{CF471E8A-1AEC-4E15-A0F8-AB2D156C11B4}" presName="hierChild5" presStyleCnt="0"/>
      <dgm:spPr/>
    </dgm:pt>
    <dgm:pt modelId="{CD6E5866-0A4E-46EE-905D-085458BC2261}" type="pres">
      <dgm:prSet presAssocID="{BE4D3BFE-1701-4053-9200-AE52D3AACBB4}" presName="hierChild5" presStyleCnt="0"/>
      <dgm:spPr/>
    </dgm:pt>
    <dgm:pt modelId="{63581C14-A265-4644-90F6-39F59526A82E}" type="pres">
      <dgm:prSet presAssocID="{8C0B9FC2-4E78-476F-8B98-7531186F8F3A}" presName="Name37" presStyleLbl="parChTrans1D2" presStyleIdx="3" presStyleCnt="4"/>
      <dgm:spPr/>
      <dgm:t>
        <a:bodyPr/>
        <a:lstStyle/>
        <a:p>
          <a:endParaRPr lang="en-US"/>
        </a:p>
      </dgm:t>
    </dgm:pt>
    <dgm:pt modelId="{B114EE50-521E-4C0B-9DE1-ACDDA5A87441}" type="pres">
      <dgm:prSet presAssocID="{EA7333BA-95E9-41E1-A93E-48DE5C334F18}" presName="hierRoot2" presStyleCnt="0">
        <dgm:presLayoutVars>
          <dgm:hierBranch val="init"/>
        </dgm:presLayoutVars>
      </dgm:prSet>
      <dgm:spPr/>
    </dgm:pt>
    <dgm:pt modelId="{96D58A33-E600-41B6-88AB-4FF65B268073}" type="pres">
      <dgm:prSet presAssocID="{EA7333BA-95E9-41E1-A93E-48DE5C334F18}" presName="rootComposite" presStyleCnt="0"/>
      <dgm:spPr/>
    </dgm:pt>
    <dgm:pt modelId="{FF4B4298-7507-4C24-8CF3-FA4C46687E8E}" type="pres">
      <dgm:prSet presAssocID="{EA7333BA-95E9-41E1-A93E-48DE5C334F18}" presName="rootText" presStyleLbl="node2" presStyleIdx="3" presStyleCnt="4">
        <dgm:presLayoutVars>
          <dgm:chPref val="3"/>
        </dgm:presLayoutVars>
      </dgm:prSet>
      <dgm:spPr/>
      <dgm:t>
        <a:bodyPr/>
        <a:lstStyle/>
        <a:p>
          <a:endParaRPr lang="en-US"/>
        </a:p>
      </dgm:t>
    </dgm:pt>
    <dgm:pt modelId="{353D05F1-C016-46F7-96EC-657927EC2C6F}" type="pres">
      <dgm:prSet presAssocID="{EA7333BA-95E9-41E1-A93E-48DE5C334F18}" presName="rootConnector" presStyleLbl="node2" presStyleIdx="3" presStyleCnt="4"/>
      <dgm:spPr/>
      <dgm:t>
        <a:bodyPr/>
        <a:lstStyle/>
        <a:p>
          <a:endParaRPr lang="en-US"/>
        </a:p>
      </dgm:t>
    </dgm:pt>
    <dgm:pt modelId="{92026191-DEDD-4C00-A896-3B538A197956}" type="pres">
      <dgm:prSet presAssocID="{EA7333BA-95E9-41E1-A93E-48DE5C334F18}" presName="hierChild4" presStyleCnt="0"/>
      <dgm:spPr/>
    </dgm:pt>
    <dgm:pt modelId="{775C086B-ECF6-4E50-8E53-A83597D3765C}" type="pres">
      <dgm:prSet presAssocID="{39D63BE8-C961-45A4-9CC9-165E5D2FC8BB}" presName="Name37" presStyleLbl="parChTrans1D3" presStyleIdx="11" presStyleCnt="15"/>
      <dgm:spPr/>
      <dgm:t>
        <a:bodyPr/>
        <a:lstStyle/>
        <a:p>
          <a:endParaRPr lang="en-US"/>
        </a:p>
      </dgm:t>
    </dgm:pt>
    <dgm:pt modelId="{76AAA52F-5AB3-454D-9333-D80A5ECA9360}" type="pres">
      <dgm:prSet presAssocID="{BC87203E-08D0-4FB2-B404-7B25D9B7BB28}" presName="hierRoot2" presStyleCnt="0">
        <dgm:presLayoutVars>
          <dgm:hierBranch val="init"/>
        </dgm:presLayoutVars>
      </dgm:prSet>
      <dgm:spPr/>
    </dgm:pt>
    <dgm:pt modelId="{788C86A9-654E-4997-8D85-18ECE152C0A0}" type="pres">
      <dgm:prSet presAssocID="{BC87203E-08D0-4FB2-B404-7B25D9B7BB28}" presName="rootComposite" presStyleCnt="0"/>
      <dgm:spPr/>
    </dgm:pt>
    <dgm:pt modelId="{43C33172-2927-4A9B-9C46-3B7E02FFA98A}" type="pres">
      <dgm:prSet presAssocID="{BC87203E-08D0-4FB2-B404-7B25D9B7BB28}" presName="rootText" presStyleLbl="node3" presStyleIdx="11" presStyleCnt="15">
        <dgm:presLayoutVars>
          <dgm:chPref val="3"/>
        </dgm:presLayoutVars>
      </dgm:prSet>
      <dgm:spPr/>
      <dgm:t>
        <a:bodyPr/>
        <a:lstStyle/>
        <a:p>
          <a:endParaRPr lang="en-US"/>
        </a:p>
      </dgm:t>
    </dgm:pt>
    <dgm:pt modelId="{A40382DA-E5C5-4AED-AC6D-4DB883859642}" type="pres">
      <dgm:prSet presAssocID="{BC87203E-08D0-4FB2-B404-7B25D9B7BB28}" presName="rootConnector" presStyleLbl="node3" presStyleIdx="11" presStyleCnt="15"/>
      <dgm:spPr/>
      <dgm:t>
        <a:bodyPr/>
        <a:lstStyle/>
        <a:p>
          <a:endParaRPr lang="en-US"/>
        </a:p>
      </dgm:t>
    </dgm:pt>
    <dgm:pt modelId="{1A1DF7E2-334A-4BED-942B-664DAC059BB2}" type="pres">
      <dgm:prSet presAssocID="{BC87203E-08D0-4FB2-B404-7B25D9B7BB28}" presName="hierChild4" presStyleCnt="0"/>
      <dgm:spPr/>
    </dgm:pt>
    <dgm:pt modelId="{18F85388-4093-4196-A904-9C990167D878}" type="pres">
      <dgm:prSet presAssocID="{BC87203E-08D0-4FB2-B404-7B25D9B7BB28}" presName="hierChild5" presStyleCnt="0"/>
      <dgm:spPr/>
    </dgm:pt>
    <dgm:pt modelId="{0D135E40-2F62-48E6-AB01-0B72290699C5}" type="pres">
      <dgm:prSet presAssocID="{FD1887FD-1958-477F-983E-EA1C7B2A3BB6}" presName="Name37" presStyleLbl="parChTrans1D3" presStyleIdx="12" presStyleCnt="15"/>
      <dgm:spPr/>
      <dgm:t>
        <a:bodyPr/>
        <a:lstStyle/>
        <a:p>
          <a:endParaRPr lang="en-US"/>
        </a:p>
      </dgm:t>
    </dgm:pt>
    <dgm:pt modelId="{ABAE5E4F-0436-47C0-8F7D-BED511227253}" type="pres">
      <dgm:prSet presAssocID="{790B2F46-ED64-47FB-A837-6049B559DCC0}" presName="hierRoot2" presStyleCnt="0">
        <dgm:presLayoutVars>
          <dgm:hierBranch val="init"/>
        </dgm:presLayoutVars>
      </dgm:prSet>
      <dgm:spPr/>
    </dgm:pt>
    <dgm:pt modelId="{CF522C53-C249-4067-827D-AD50D2120F49}" type="pres">
      <dgm:prSet presAssocID="{790B2F46-ED64-47FB-A837-6049B559DCC0}" presName="rootComposite" presStyleCnt="0"/>
      <dgm:spPr/>
    </dgm:pt>
    <dgm:pt modelId="{E1A6D144-0AB2-4D3C-BCED-6CF69EF857CE}" type="pres">
      <dgm:prSet presAssocID="{790B2F46-ED64-47FB-A837-6049B559DCC0}" presName="rootText" presStyleLbl="node3" presStyleIdx="12" presStyleCnt="15">
        <dgm:presLayoutVars>
          <dgm:chPref val="3"/>
        </dgm:presLayoutVars>
      </dgm:prSet>
      <dgm:spPr/>
      <dgm:t>
        <a:bodyPr/>
        <a:lstStyle/>
        <a:p>
          <a:endParaRPr lang="en-US"/>
        </a:p>
      </dgm:t>
    </dgm:pt>
    <dgm:pt modelId="{BBE36E8E-1567-4FA0-877B-7653A98E5FF2}" type="pres">
      <dgm:prSet presAssocID="{790B2F46-ED64-47FB-A837-6049B559DCC0}" presName="rootConnector" presStyleLbl="node3" presStyleIdx="12" presStyleCnt="15"/>
      <dgm:spPr/>
      <dgm:t>
        <a:bodyPr/>
        <a:lstStyle/>
        <a:p>
          <a:endParaRPr lang="en-US"/>
        </a:p>
      </dgm:t>
    </dgm:pt>
    <dgm:pt modelId="{C42E60CF-DF72-417D-8053-721727FB250E}" type="pres">
      <dgm:prSet presAssocID="{790B2F46-ED64-47FB-A837-6049B559DCC0}" presName="hierChild4" presStyleCnt="0"/>
      <dgm:spPr/>
    </dgm:pt>
    <dgm:pt modelId="{7F9EC727-87D6-4C74-A4CF-611ED2123C91}" type="pres">
      <dgm:prSet presAssocID="{790B2F46-ED64-47FB-A837-6049B559DCC0}" presName="hierChild5" presStyleCnt="0"/>
      <dgm:spPr/>
    </dgm:pt>
    <dgm:pt modelId="{C06B6813-E99F-4FF9-92B9-FA9FBBC3E4D6}" type="pres">
      <dgm:prSet presAssocID="{1A55739A-0472-421C-8471-CE9B8DE8EFA6}" presName="Name37" presStyleLbl="parChTrans1D3" presStyleIdx="13" presStyleCnt="15"/>
      <dgm:spPr/>
      <dgm:t>
        <a:bodyPr/>
        <a:lstStyle/>
        <a:p>
          <a:endParaRPr lang="en-US"/>
        </a:p>
      </dgm:t>
    </dgm:pt>
    <dgm:pt modelId="{3C537B82-49B2-4A77-AFA3-FCFF01A8B87E}" type="pres">
      <dgm:prSet presAssocID="{44F13A76-475D-4A57-8C00-C87EFCDF523D}" presName="hierRoot2" presStyleCnt="0">
        <dgm:presLayoutVars>
          <dgm:hierBranch val="init"/>
        </dgm:presLayoutVars>
      </dgm:prSet>
      <dgm:spPr/>
    </dgm:pt>
    <dgm:pt modelId="{E623D5B7-58DF-474F-815E-863C01A49226}" type="pres">
      <dgm:prSet presAssocID="{44F13A76-475D-4A57-8C00-C87EFCDF523D}" presName="rootComposite" presStyleCnt="0"/>
      <dgm:spPr/>
    </dgm:pt>
    <dgm:pt modelId="{9B5586C4-BEBC-4A83-BCA7-A17DFBD5E033}" type="pres">
      <dgm:prSet presAssocID="{44F13A76-475D-4A57-8C00-C87EFCDF523D}" presName="rootText" presStyleLbl="node3" presStyleIdx="13" presStyleCnt="15">
        <dgm:presLayoutVars>
          <dgm:chPref val="3"/>
        </dgm:presLayoutVars>
      </dgm:prSet>
      <dgm:spPr/>
      <dgm:t>
        <a:bodyPr/>
        <a:lstStyle/>
        <a:p>
          <a:endParaRPr lang="en-US"/>
        </a:p>
      </dgm:t>
    </dgm:pt>
    <dgm:pt modelId="{02C8F169-C323-4C02-9F85-9C4DE7E7801C}" type="pres">
      <dgm:prSet presAssocID="{44F13A76-475D-4A57-8C00-C87EFCDF523D}" presName="rootConnector" presStyleLbl="node3" presStyleIdx="13" presStyleCnt="15"/>
      <dgm:spPr/>
      <dgm:t>
        <a:bodyPr/>
        <a:lstStyle/>
        <a:p>
          <a:endParaRPr lang="en-US"/>
        </a:p>
      </dgm:t>
    </dgm:pt>
    <dgm:pt modelId="{CA0F4462-60E2-43A0-9A79-7CD6E82B0E8A}" type="pres">
      <dgm:prSet presAssocID="{44F13A76-475D-4A57-8C00-C87EFCDF523D}" presName="hierChild4" presStyleCnt="0"/>
      <dgm:spPr/>
    </dgm:pt>
    <dgm:pt modelId="{BA981E11-754F-426F-9F23-DE1191BF9D95}" type="pres">
      <dgm:prSet presAssocID="{44F13A76-475D-4A57-8C00-C87EFCDF523D}" presName="hierChild5" presStyleCnt="0"/>
      <dgm:spPr/>
    </dgm:pt>
    <dgm:pt modelId="{29F7048A-0F73-45E3-91AF-F67BEB00C789}" type="pres">
      <dgm:prSet presAssocID="{62C0A1C7-DD35-4E96-9034-1F39FC305B8C}" presName="Name37" presStyleLbl="parChTrans1D3" presStyleIdx="14" presStyleCnt="15"/>
      <dgm:spPr/>
      <dgm:t>
        <a:bodyPr/>
        <a:lstStyle/>
        <a:p>
          <a:endParaRPr lang="en-US"/>
        </a:p>
      </dgm:t>
    </dgm:pt>
    <dgm:pt modelId="{98AA1701-9201-4663-93DC-089615F8E516}" type="pres">
      <dgm:prSet presAssocID="{49426AF8-6DFC-4F24-B7C2-4B87AE2B90F2}" presName="hierRoot2" presStyleCnt="0">
        <dgm:presLayoutVars>
          <dgm:hierBranch val="init"/>
        </dgm:presLayoutVars>
      </dgm:prSet>
      <dgm:spPr/>
    </dgm:pt>
    <dgm:pt modelId="{CDD925ED-88A4-4021-A941-629C7866BC02}" type="pres">
      <dgm:prSet presAssocID="{49426AF8-6DFC-4F24-B7C2-4B87AE2B90F2}" presName="rootComposite" presStyleCnt="0"/>
      <dgm:spPr/>
    </dgm:pt>
    <dgm:pt modelId="{B07DF14A-C2CA-43F6-8807-45700DC54D47}" type="pres">
      <dgm:prSet presAssocID="{49426AF8-6DFC-4F24-B7C2-4B87AE2B90F2}" presName="rootText" presStyleLbl="node3" presStyleIdx="14" presStyleCnt="15">
        <dgm:presLayoutVars>
          <dgm:chPref val="3"/>
        </dgm:presLayoutVars>
      </dgm:prSet>
      <dgm:spPr/>
      <dgm:t>
        <a:bodyPr/>
        <a:lstStyle/>
        <a:p>
          <a:endParaRPr lang="en-US"/>
        </a:p>
      </dgm:t>
    </dgm:pt>
    <dgm:pt modelId="{C85F1B9F-9208-42A7-9041-C8F2F29F3685}" type="pres">
      <dgm:prSet presAssocID="{49426AF8-6DFC-4F24-B7C2-4B87AE2B90F2}" presName="rootConnector" presStyleLbl="node3" presStyleIdx="14" presStyleCnt="15"/>
      <dgm:spPr/>
      <dgm:t>
        <a:bodyPr/>
        <a:lstStyle/>
        <a:p>
          <a:endParaRPr lang="en-US"/>
        </a:p>
      </dgm:t>
    </dgm:pt>
    <dgm:pt modelId="{78875371-20E4-4A17-8C7E-6918C2AF2B2B}" type="pres">
      <dgm:prSet presAssocID="{49426AF8-6DFC-4F24-B7C2-4B87AE2B90F2}" presName="hierChild4" presStyleCnt="0"/>
      <dgm:spPr/>
    </dgm:pt>
    <dgm:pt modelId="{217DA255-FA04-4BCB-AC99-80BE25B44B56}" type="pres">
      <dgm:prSet presAssocID="{49426AF8-6DFC-4F24-B7C2-4B87AE2B90F2}" presName="hierChild5" presStyleCnt="0"/>
      <dgm:spPr/>
    </dgm:pt>
    <dgm:pt modelId="{AEBD5CF1-5FC1-45C2-B0B4-5A6782BCAB0D}" type="pres">
      <dgm:prSet presAssocID="{EA7333BA-95E9-41E1-A93E-48DE5C334F18}" presName="hierChild5" presStyleCnt="0"/>
      <dgm:spPr/>
    </dgm:pt>
    <dgm:pt modelId="{585D372A-C834-4A03-B2F4-C1FB850C611D}" type="pres">
      <dgm:prSet presAssocID="{E28F26FB-E4F1-461C-91C2-5E6D0EBFED05}" presName="hierChild3" presStyleCnt="0"/>
      <dgm:spPr/>
    </dgm:pt>
  </dgm:ptLst>
  <dgm:cxnLst>
    <dgm:cxn modelId="{492B7948-9CC6-4C43-B92F-A555720F9DFB}" srcId="{1C7ABC0E-079D-4956-A24E-A4C3D8421C7F}" destId="{21154C1D-402D-4612-8F45-657C2B23A426}" srcOrd="3" destOrd="0" parTransId="{81677D86-9A95-4471-8A49-E53B5BFD11B9}" sibTransId="{D9AC6446-EBB5-44C9-A4D7-F44D802AA2B6}"/>
    <dgm:cxn modelId="{D639B29F-2842-486F-9B92-0B2CEE366959}" srcId="{E28F26FB-E4F1-461C-91C2-5E6D0EBFED05}" destId="{EA7333BA-95E9-41E1-A93E-48DE5C334F18}" srcOrd="3" destOrd="0" parTransId="{8C0B9FC2-4E78-476F-8B98-7531186F8F3A}" sibTransId="{B9C32A72-00FD-41D4-B265-21A0BA49B18C}"/>
    <dgm:cxn modelId="{A3D3A061-4466-46E8-AF88-01E1761DC7B4}" type="presOf" srcId="{CF471E8A-1AEC-4E15-A0F8-AB2D156C11B4}" destId="{BCA54DDA-E563-42BC-ADBB-A845873CCA4D}" srcOrd="1" destOrd="0" presId="urn:microsoft.com/office/officeart/2005/8/layout/orgChart1"/>
    <dgm:cxn modelId="{BA932D8F-AAA5-456A-B6D6-E7559EB466FA}" type="presOf" srcId="{21154C1D-402D-4612-8F45-657C2B23A426}" destId="{03236D34-9885-433F-B6FA-FD4A188C3E9A}" srcOrd="1" destOrd="0" presId="urn:microsoft.com/office/officeart/2005/8/layout/orgChart1"/>
    <dgm:cxn modelId="{3CF2C99B-D878-469D-B49E-90060FADC156}" type="presOf" srcId="{BE4D3BFE-1701-4053-9200-AE52D3AACBB4}" destId="{A8E12670-E119-4FF2-9349-6860D73F427B}" srcOrd="0" destOrd="0" presId="urn:microsoft.com/office/officeart/2005/8/layout/orgChart1"/>
    <dgm:cxn modelId="{187B1E2F-B36B-4B33-B701-3329F84A5502}" type="presOf" srcId="{49426AF8-6DFC-4F24-B7C2-4B87AE2B90F2}" destId="{C85F1B9F-9208-42A7-9041-C8F2F29F3685}" srcOrd="1" destOrd="0" presId="urn:microsoft.com/office/officeart/2005/8/layout/orgChart1"/>
    <dgm:cxn modelId="{F27B7D22-2D79-4C91-B7A0-D7623A883766}" srcId="{4F55A9AA-6330-458A-B574-204FD592A121}" destId="{27C40DB4-AB05-45F2-84A5-9D7EBC33BFEF}" srcOrd="0" destOrd="0" parTransId="{58E83727-2BCD-446B-BC20-E6339F8FDF7E}" sibTransId="{DDCA6E32-872D-4446-A19F-911381A1D3AD}"/>
    <dgm:cxn modelId="{76B8B70C-13A5-4219-951A-B2D2DEA2F3F4}" srcId="{1C7ABC0E-079D-4956-A24E-A4C3D8421C7F}" destId="{AA89AC68-0EFB-4524-BC81-5CC15B417BFE}" srcOrd="1" destOrd="0" parTransId="{BB5ABB2B-2308-459C-B288-6D3A625C60BD}" sibTransId="{67BF6561-3BF9-4D14-A00D-C03B85B8308B}"/>
    <dgm:cxn modelId="{EC324AB8-9644-48C1-B354-EE097585D1DD}" type="presOf" srcId="{F98A45CB-8E2B-4B30-9A0B-8C70ECB4FBF5}" destId="{12C9A181-2639-45C8-9C08-0AC6FD63D65B}" srcOrd="1" destOrd="0" presId="urn:microsoft.com/office/officeart/2005/8/layout/orgChart1"/>
    <dgm:cxn modelId="{AC7E2151-98FC-4C9D-8943-DD0D3AC7FBD1}" type="presOf" srcId="{EE67D336-919E-4B34-8E8A-C3DEF69510A1}" destId="{09DCF279-102A-456B-A536-1CB6EDC07797}" srcOrd="0" destOrd="0" presId="urn:microsoft.com/office/officeart/2005/8/layout/orgChart1"/>
    <dgm:cxn modelId="{5A075D47-0A61-42E4-9F27-64F0F4EEF449}" type="presOf" srcId="{64D9BCD0-8585-43ED-B3F6-5F23A673B9DE}" destId="{7EAC9EE1-A218-4B2C-963E-202EE9C49DBB}" srcOrd="0" destOrd="0" presId="urn:microsoft.com/office/officeart/2005/8/layout/orgChart1"/>
    <dgm:cxn modelId="{23624A55-D89D-4C41-A26A-5F98023A4D1B}" type="presOf" srcId="{6591CAF9-0955-46C3-AC51-465EC4BCBD69}" destId="{04496A0A-595F-4EA3-899A-24146D9C6269}" srcOrd="0" destOrd="0" presId="urn:microsoft.com/office/officeart/2005/8/layout/orgChart1"/>
    <dgm:cxn modelId="{6E6FB46D-C15B-48FA-8440-7CE76C00874D}" type="presOf" srcId="{44F13A76-475D-4A57-8C00-C87EFCDF523D}" destId="{9B5586C4-BEBC-4A83-BCA7-A17DFBD5E033}" srcOrd="0" destOrd="0" presId="urn:microsoft.com/office/officeart/2005/8/layout/orgChart1"/>
    <dgm:cxn modelId="{411BE679-6C74-44D9-8BDF-D4B0BE894971}" type="presOf" srcId="{27C40DB4-AB05-45F2-84A5-9D7EBC33BFEF}" destId="{85316EC7-833A-42D7-9AF5-78BD8EE800EC}" srcOrd="0" destOrd="0" presId="urn:microsoft.com/office/officeart/2005/8/layout/orgChart1"/>
    <dgm:cxn modelId="{A1330790-9D6C-43D1-9688-0F5F902EB588}" type="presOf" srcId="{2C3BAEB3-EF69-4371-AEBF-EE630B3861E6}" destId="{D146DDAC-D8CD-4F0B-AC7A-7377CB7196A5}" srcOrd="0" destOrd="0" presId="urn:microsoft.com/office/officeart/2005/8/layout/orgChart1"/>
    <dgm:cxn modelId="{254293E2-6192-4C53-8ECE-807C5C268844}" type="presOf" srcId="{BA6C06F3-169F-4F78-B0F6-CE82DC79170C}" destId="{D3BB2ECE-E579-4263-9208-D3B195276FBB}" srcOrd="0" destOrd="0" presId="urn:microsoft.com/office/officeart/2005/8/layout/orgChart1"/>
    <dgm:cxn modelId="{FC6DE4F5-4262-41B1-AC91-DFF740142995}" type="presOf" srcId="{27C40DB4-AB05-45F2-84A5-9D7EBC33BFEF}" destId="{A14892C8-6A48-4495-A9FD-9A7A58534B98}" srcOrd="1" destOrd="0" presId="urn:microsoft.com/office/officeart/2005/8/layout/orgChart1"/>
    <dgm:cxn modelId="{6D46C206-C165-473F-865E-EDFBD94EF955}" type="presOf" srcId="{F71B2698-890E-4709-9D05-3A06641A4F3D}" destId="{A745A73A-DA6F-46D1-BC31-96D164F80185}" srcOrd="0" destOrd="0" presId="urn:microsoft.com/office/officeart/2005/8/layout/orgChart1"/>
    <dgm:cxn modelId="{8AE3808D-1C5C-4036-AA6C-3BA2E64D0DE5}" srcId="{EA7333BA-95E9-41E1-A93E-48DE5C334F18}" destId="{44F13A76-475D-4A57-8C00-C87EFCDF523D}" srcOrd="2" destOrd="0" parTransId="{1A55739A-0472-421C-8471-CE9B8DE8EFA6}" sibTransId="{42A9060B-A78B-4121-93BE-3C56E275713E}"/>
    <dgm:cxn modelId="{70FA5401-859A-4295-B135-44E2558B44B3}" srcId="{4F55A9AA-6330-458A-B574-204FD592A121}" destId="{9A4E39A1-1CA5-474C-8CA6-03A2C13664F7}" srcOrd="1" destOrd="0" parTransId="{61EC65F4-9CA7-45BF-AF55-EAE15FA7340F}" sibTransId="{ACA4E103-5A98-45BF-92B9-6D70314FB125}"/>
    <dgm:cxn modelId="{2B4F90D1-634A-4126-8932-1DCB9FF4959D}" type="presOf" srcId="{CF471E8A-1AEC-4E15-A0F8-AB2D156C11B4}" destId="{B88A1F89-2B3F-4074-AD8B-572F25B967D0}" srcOrd="0" destOrd="0" presId="urn:microsoft.com/office/officeart/2005/8/layout/orgChart1"/>
    <dgm:cxn modelId="{5209557B-04E4-4CEA-86B5-F002027B4D70}" type="presOf" srcId="{E3871A80-74E7-4A4C-9AB4-3E2AB7359266}" destId="{35A66E34-1AF4-42DD-8C99-48D88FC3990C}" srcOrd="0" destOrd="0" presId="urn:microsoft.com/office/officeart/2005/8/layout/orgChart1"/>
    <dgm:cxn modelId="{B63406EF-9E01-41A4-B240-FFA492DF65FA}" srcId="{BE4D3BFE-1701-4053-9200-AE52D3AACBB4}" destId="{781613D2-0BE0-42FD-BB93-119DE7F43746}" srcOrd="0" destOrd="0" parTransId="{2C3BAEB3-EF69-4371-AEBF-EE630B3861E6}" sibTransId="{24C48C0C-E2F9-423C-A48A-508DBE118E6C}"/>
    <dgm:cxn modelId="{CE0F0C76-69E8-46BB-B797-439F3B786322}" type="presOf" srcId="{44F13A76-475D-4A57-8C00-C87EFCDF523D}" destId="{02C8F169-C323-4C02-9F85-9C4DE7E7801C}" srcOrd="1" destOrd="0" presId="urn:microsoft.com/office/officeart/2005/8/layout/orgChart1"/>
    <dgm:cxn modelId="{0A24DA8F-16A4-482C-B61A-7BDA6B900B9C}" type="presOf" srcId="{1C7ABC0E-079D-4956-A24E-A4C3D8421C7F}" destId="{3A49082D-ACE8-466E-9317-E5B99878BBC7}" srcOrd="0" destOrd="0" presId="urn:microsoft.com/office/officeart/2005/8/layout/orgChart1"/>
    <dgm:cxn modelId="{B9F29657-E052-467F-86FE-9CFA36729C73}" type="presOf" srcId="{8C0B9FC2-4E78-476F-8B98-7531186F8F3A}" destId="{63581C14-A265-4644-90F6-39F59526A82E}" srcOrd="0" destOrd="0" presId="urn:microsoft.com/office/officeart/2005/8/layout/orgChart1"/>
    <dgm:cxn modelId="{54BC59EF-2AAB-44D4-9C4D-AC41882CFB57}" srcId="{4F55A9AA-6330-458A-B574-204FD592A121}" destId="{ACDC41FB-A1C1-415A-AC65-28CC54617090}" srcOrd="2" destOrd="0" parTransId="{FA9F761D-3E60-4CAB-B664-B83CA7C2693C}" sibTransId="{5A0C6CBE-F5A8-4240-B1F1-C64F8817BA2D}"/>
    <dgm:cxn modelId="{ED4A8B7C-705A-45E8-907D-F30052D82C34}" type="presOf" srcId="{213CFD7F-A2A6-4511-9ABC-E573BC68A723}" destId="{9CD0DBED-D87E-492B-A7B1-AF11D64745F4}" srcOrd="0" destOrd="0" presId="urn:microsoft.com/office/officeart/2005/8/layout/orgChart1"/>
    <dgm:cxn modelId="{167E1C99-ED58-4D70-9584-7BEC486F47A3}" srcId="{1C7ABC0E-079D-4956-A24E-A4C3D8421C7F}" destId="{F71B2698-890E-4709-9D05-3A06641A4F3D}" srcOrd="0" destOrd="0" parTransId="{213CFD7F-A2A6-4511-9ABC-E573BC68A723}" sibTransId="{19466E3E-53DF-4AB3-A9D0-A24BD1E0E68A}"/>
    <dgm:cxn modelId="{8449D9BC-F44E-42A6-A1CD-78B72BDA4699}" srcId="{E28F26FB-E4F1-461C-91C2-5E6D0EBFED05}" destId="{BE4D3BFE-1701-4053-9200-AE52D3AACBB4}" srcOrd="2" destOrd="0" parTransId="{EE67D336-919E-4B34-8E8A-C3DEF69510A1}" sibTransId="{7FEBE38F-50E9-480A-A30C-8A36F669FAF0}"/>
    <dgm:cxn modelId="{6F5E767E-66DF-40F6-9C10-51D91D920BC4}" srcId="{EA7333BA-95E9-41E1-A93E-48DE5C334F18}" destId="{BC87203E-08D0-4FB2-B404-7B25D9B7BB28}" srcOrd="0" destOrd="0" parTransId="{39D63BE8-C961-45A4-9CC9-165E5D2FC8BB}" sibTransId="{5390D3A5-11CB-4C19-9298-4940D6372676}"/>
    <dgm:cxn modelId="{01294BD2-251B-4477-86B5-F8E266A04FBD}" srcId="{EA7333BA-95E9-41E1-A93E-48DE5C334F18}" destId="{49426AF8-6DFC-4F24-B7C2-4B87AE2B90F2}" srcOrd="3" destOrd="0" parTransId="{62C0A1C7-DD35-4E96-9034-1F39FC305B8C}" sibTransId="{B7606593-8D82-4D9D-BA34-2C8B4C9311B2}"/>
    <dgm:cxn modelId="{25F782DA-CE27-44D5-B163-45BCDDE07376}" type="presOf" srcId="{FA9F761D-3E60-4CAB-B664-B83CA7C2693C}" destId="{DF4FF809-3B2C-4AF0-B740-D23F58C818D1}" srcOrd="0" destOrd="0" presId="urn:microsoft.com/office/officeart/2005/8/layout/orgChart1"/>
    <dgm:cxn modelId="{22253272-AC36-43A8-B7DD-93126C9D70C2}" type="presOf" srcId="{58E83727-2BCD-446B-BC20-E6339F8FDF7E}" destId="{4B6827A7-0134-4BBD-96FA-D77543C4DD3B}" srcOrd="0" destOrd="0" presId="urn:microsoft.com/office/officeart/2005/8/layout/orgChart1"/>
    <dgm:cxn modelId="{0F738961-ACC1-44C8-87E4-27B2F35366D1}" type="presOf" srcId="{1C7ABC0E-079D-4956-A24E-A4C3D8421C7F}" destId="{BB583F61-C46C-470B-A695-DCC9B315DB35}" srcOrd="1" destOrd="0" presId="urn:microsoft.com/office/officeart/2005/8/layout/orgChart1"/>
    <dgm:cxn modelId="{CB2FEDB3-7DED-4BFF-A675-0EBC8C24C338}" type="presOf" srcId="{781613D2-0BE0-42FD-BB93-119DE7F43746}" destId="{478EF991-886B-4C9F-BBC3-463D9FC3CDDA}" srcOrd="1" destOrd="0" presId="urn:microsoft.com/office/officeart/2005/8/layout/orgChart1"/>
    <dgm:cxn modelId="{91C695AB-46ED-40D6-9F61-4FBFDA3256C8}" type="presOf" srcId="{62C0A1C7-DD35-4E96-9034-1F39FC305B8C}" destId="{29F7048A-0F73-45E3-91AF-F67BEB00C789}" srcOrd="0" destOrd="0" presId="urn:microsoft.com/office/officeart/2005/8/layout/orgChart1"/>
    <dgm:cxn modelId="{6770D2C0-2D9F-4B3F-9188-113DDCA154B7}" type="presOf" srcId="{81677D86-9A95-4471-8A49-E53B5BFD11B9}" destId="{AFC4C3D2-9B60-44BD-9551-D59CC95073AA}" srcOrd="0" destOrd="0" presId="urn:microsoft.com/office/officeart/2005/8/layout/orgChart1"/>
    <dgm:cxn modelId="{2E2B2CC1-012E-4007-BF79-E46E62C1F44B}" type="presOf" srcId="{6EFBC549-229F-4A9C-B17E-BF1A799F22BA}" destId="{B6EB0D6C-23AB-4A53-AC1A-F9EC58A5F78A}" srcOrd="1" destOrd="0" presId="urn:microsoft.com/office/officeart/2005/8/layout/orgChart1"/>
    <dgm:cxn modelId="{DDFB6DB1-66B8-4836-882C-C32F063D0375}" srcId="{1C7ABC0E-079D-4956-A24E-A4C3D8421C7F}" destId="{F98A45CB-8E2B-4B30-9A0B-8C70ECB4FBF5}" srcOrd="2" destOrd="0" parTransId="{E3871A80-74E7-4A4C-9AB4-3E2AB7359266}" sibTransId="{2D442098-28FF-456B-8F40-8BCD0A422BEC}"/>
    <dgm:cxn modelId="{D5E968AA-C2D8-41FC-9E2F-B375F499D5D3}" type="presOf" srcId="{F71B2698-890E-4709-9D05-3A06641A4F3D}" destId="{E53AA176-0F71-422D-AF98-AB3954E7E581}" srcOrd="1" destOrd="0" presId="urn:microsoft.com/office/officeart/2005/8/layout/orgChart1"/>
    <dgm:cxn modelId="{7F149D7A-0F77-4FDD-84C1-4E01CE6BF60F}" type="presOf" srcId="{BB746F9F-6EAD-41D8-BDD3-824425F18C22}" destId="{59FF682C-A94B-4604-974F-1C1B38F35225}" srcOrd="0" destOrd="0" presId="urn:microsoft.com/office/officeart/2005/8/layout/orgChart1"/>
    <dgm:cxn modelId="{92261FC6-C6BC-403C-8338-46805BF8C87D}" type="presOf" srcId="{39D63BE8-C961-45A4-9CC9-165E5D2FC8BB}" destId="{775C086B-ECF6-4E50-8E53-A83597D3765C}" srcOrd="0" destOrd="0" presId="urn:microsoft.com/office/officeart/2005/8/layout/orgChart1"/>
    <dgm:cxn modelId="{553CD65B-ACC2-4A2D-9D11-AA686C4B1BD5}" type="presOf" srcId="{781613D2-0BE0-42FD-BB93-119DE7F43746}" destId="{865AE06E-7D2C-49AB-ADF9-286EB0490054}" srcOrd="0" destOrd="0" presId="urn:microsoft.com/office/officeart/2005/8/layout/orgChart1"/>
    <dgm:cxn modelId="{20FAFC40-BCD8-4592-860F-0A2E3E22DC9A}" srcId="{BE4D3BFE-1701-4053-9200-AE52D3AACBB4}" destId="{64D9BCD0-8585-43ED-B3F6-5F23A673B9DE}" srcOrd="1" destOrd="0" parTransId="{BB746F9F-6EAD-41D8-BDD3-824425F18C22}" sibTransId="{161CD245-A805-4960-9634-2A198D888FC5}"/>
    <dgm:cxn modelId="{BA0452DC-424B-4FC1-BE09-00B1EEC84CAE}" type="presOf" srcId="{6EFBC549-229F-4A9C-B17E-BF1A799F22BA}" destId="{863690C2-070B-4C90-BF3B-743944EBF864}" srcOrd="0" destOrd="0" presId="urn:microsoft.com/office/officeart/2005/8/layout/orgChart1"/>
    <dgm:cxn modelId="{A2E6A6FB-A3FB-4C2F-BA19-35572386E6CC}" type="presOf" srcId="{CF39306D-9533-4DC4-8325-42831C4E9FCB}" destId="{2DE09250-0775-4CC3-B0E4-8F7D7A4FB2D5}" srcOrd="0" destOrd="0" presId="urn:microsoft.com/office/officeart/2005/8/layout/orgChart1"/>
    <dgm:cxn modelId="{F3166316-DD6E-4A8A-A80C-50D49D269AD9}" type="presOf" srcId="{1A55739A-0472-421C-8471-CE9B8DE8EFA6}" destId="{C06B6813-E99F-4FF9-92B9-FA9FBBC3E4D6}" srcOrd="0" destOrd="0" presId="urn:microsoft.com/office/officeart/2005/8/layout/orgChart1"/>
    <dgm:cxn modelId="{D3AC3AB9-5C46-4C38-AE99-A88808E46094}" type="presOf" srcId="{5C2E4C95-C500-46DF-AE54-EE6461D760AA}" destId="{64B5D348-8A85-4F8C-BD69-1936C632E340}" srcOrd="0" destOrd="0" presId="urn:microsoft.com/office/officeart/2005/8/layout/orgChart1"/>
    <dgm:cxn modelId="{B03CE135-9F5E-4D4A-BF2C-C231CF937D5B}" type="presOf" srcId="{BC87203E-08D0-4FB2-B404-7B25D9B7BB28}" destId="{A40382DA-E5C5-4AED-AC6D-4DB883859642}" srcOrd="1" destOrd="0" presId="urn:microsoft.com/office/officeart/2005/8/layout/orgChart1"/>
    <dgm:cxn modelId="{9C18A929-02EF-4097-AD3B-93D962D70AD0}" type="presOf" srcId="{9A4E39A1-1CA5-474C-8CA6-03A2C13664F7}" destId="{DD71D4E4-D181-475E-A9B5-A9E499C835D2}" srcOrd="1" destOrd="0" presId="urn:microsoft.com/office/officeart/2005/8/layout/orgChart1"/>
    <dgm:cxn modelId="{E5A4785E-5234-4CD1-B3BF-DB1AE4992C85}" type="presOf" srcId="{4F55A9AA-6330-458A-B574-204FD592A121}" destId="{40492CA5-E468-4D33-9271-13912B73F48D}" srcOrd="1" destOrd="0" presId="urn:microsoft.com/office/officeart/2005/8/layout/orgChart1"/>
    <dgm:cxn modelId="{55FBD89B-140F-4255-9A31-14F772CEA60E}" type="presOf" srcId="{21154C1D-402D-4612-8F45-657C2B23A426}" destId="{607B19CC-B9A7-4250-B624-EB1D90D6EC2B}" srcOrd="0" destOrd="0" presId="urn:microsoft.com/office/officeart/2005/8/layout/orgChart1"/>
    <dgm:cxn modelId="{42C4A305-D3ED-465D-9336-5962210F073D}" type="presOf" srcId="{790B2F46-ED64-47FB-A837-6049B559DCC0}" destId="{E1A6D144-0AB2-4D3C-BCED-6CF69EF857CE}" srcOrd="0" destOrd="0" presId="urn:microsoft.com/office/officeart/2005/8/layout/orgChart1"/>
    <dgm:cxn modelId="{C018D0FC-CD34-4CF9-AA3C-B5571B5E78EF}" type="presOf" srcId="{F98A45CB-8E2B-4B30-9A0B-8C70ECB4FBF5}" destId="{AC70722B-F9EE-4E95-B381-D0FF40B94398}" srcOrd="0" destOrd="0" presId="urn:microsoft.com/office/officeart/2005/8/layout/orgChart1"/>
    <dgm:cxn modelId="{333BF175-4146-4CE5-BDAE-CA96B4FDC37F}" type="presOf" srcId="{E28F26FB-E4F1-461C-91C2-5E6D0EBFED05}" destId="{BF686485-5E4A-461A-B581-D11F651FEF2B}" srcOrd="1" destOrd="0" presId="urn:microsoft.com/office/officeart/2005/8/layout/orgChart1"/>
    <dgm:cxn modelId="{0A473E73-FA8F-40B8-9B53-B9BD50190014}" type="presOf" srcId="{64D9BCD0-8585-43ED-B3F6-5F23A673B9DE}" destId="{0557CEB8-D496-4E3C-BF05-E13F0F5EC1BC}" srcOrd="1" destOrd="0" presId="urn:microsoft.com/office/officeart/2005/8/layout/orgChart1"/>
    <dgm:cxn modelId="{D7182590-EF96-4447-B477-9BF6FA4DF4C6}" srcId="{BA6C06F3-169F-4F78-B0F6-CE82DC79170C}" destId="{E28F26FB-E4F1-461C-91C2-5E6D0EBFED05}" srcOrd="0" destOrd="0" parTransId="{DA885F83-03A2-46A4-A120-BA1764EC1E36}" sibTransId="{8A7AB302-4AAE-4694-8307-4AEA444C4BBD}"/>
    <dgm:cxn modelId="{AB345F06-61AC-4EEA-B30A-6CA912D249E0}" type="presOf" srcId="{BC87203E-08D0-4FB2-B404-7B25D9B7BB28}" destId="{43C33172-2927-4A9B-9C46-3B7E02FFA98A}" srcOrd="0" destOrd="0" presId="urn:microsoft.com/office/officeart/2005/8/layout/orgChart1"/>
    <dgm:cxn modelId="{919EF5B6-C31B-4327-A816-749DFC9685FF}" type="presOf" srcId="{BB5ABB2B-2308-459C-B288-6D3A625C60BD}" destId="{590CBD0D-1F8F-4BFB-801C-F7E1949842D7}" srcOrd="0" destOrd="0" presId="urn:microsoft.com/office/officeart/2005/8/layout/orgChart1"/>
    <dgm:cxn modelId="{5FDB3F2F-3F65-470D-AC99-66F7B5D1C96B}" type="presOf" srcId="{ACDC41FB-A1C1-415A-AC65-28CC54617090}" destId="{E96EFDB0-6281-4892-A7ED-EBE73745B987}" srcOrd="1" destOrd="0" presId="urn:microsoft.com/office/officeart/2005/8/layout/orgChart1"/>
    <dgm:cxn modelId="{C7E649EB-9546-4507-AECC-11FE8800B550}" srcId="{E28F26FB-E4F1-461C-91C2-5E6D0EBFED05}" destId="{1C7ABC0E-079D-4956-A24E-A4C3D8421C7F}" srcOrd="0" destOrd="0" parTransId="{6591CAF9-0955-46C3-AC51-465EC4BCBD69}" sibTransId="{9FC55790-6650-4C02-9149-B5CB959ABC9F}"/>
    <dgm:cxn modelId="{8F12A2E9-03FD-4D06-93E4-4DD7F197663A}" srcId="{BE4D3BFE-1701-4053-9200-AE52D3AACBB4}" destId="{6EFBC549-229F-4A9C-B17E-BF1A799F22BA}" srcOrd="2" destOrd="0" parTransId="{AF6F7A4B-2957-4350-95E8-B17E7B466765}" sibTransId="{BFC78BFC-8577-451C-9004-0ADCAB846C6F}"/>
    <dgm:cxn modelId="{6E3767B6-D2F1-4051-8917-F7114A7010CC}" srcId="{E28F26FB-E4F1-461C-91C2-5E6D0EBFED05}" destId="{4F55A9AA-6330-458A-B574-204FD592A121}" srcOrd="1" destOrd="0" parTransId="{CF39306D-9533-4DC4-8325-42831C4E9FCB}" sibTransId="{C3207D41-75DA-4D4E-ACF4-B7208B4D1EED}"/>
    <dgm:cxn modelId="{6E62842A-D2BC-426F-B314-2805641885A6}" type="presOf" srcId="{E28F26FB-E4F1-461C-91C2-5E6D0EBFED05}" destId="{8E45E92B-9A5E-43B7-BD6B-347191BA9B1A}" srcOrd="0" destOrd="0" presId="urn:microsoft.com/office/officeart/2005/8/layout/orgChart1"/>
    <dgm:cxn modelId="{A5129CF0-E1FE-46E3-968E-B1BBDBC30A7F}" type="presOf" srcId="{EA7333BA-95E9-41E1-A93E-48DE5C334F18}" destId="{353D05F1-C016-46F7-96EC-657927EC2C6F}" srcOrd="1" destOrd="0" presId="urn:microsoft.com/office/officeart/2005/8/layout/orgChart1"/>
    <dgm:cxn modelId="{9E4FF195-9A54-4F29-8128-5A2C221DC392}" type="presOf" srcId="{9A4E39A1-1CA5-474C-8CA6-03A2C13664F7}" destId="{1DD48CDF-D6A3-4BAF-BEF4-3431310BCF7F}" srcOrd="0" destOrd="0" presId="urn:microsoft.com/office/officeart/2005/8/layout/orgChart1"/>
    <dgm:cxn modelId="{EFCD433D-4025-4147-87BC-BA42E1794C04}" type="presOf" srcId="{ACDC41FB-A1C1-415A-AC65-28CC54617090}" destId="{1C47456C-8C14-4F39-8788-85F17EB86809}" srcOrd="0" destOrd="0" presId="urn:microsoft.com/office/officeart/2005/8/layout/orgChart1"/>
    <dgm:cxn modelId="{5FAC0130-AA87-41BF-B792-8608F6264B10}" srcId="{EA7333BA-95E9-41E1-A93E-48DE5C334F18}" destId="{790B2F46-ED64-47FB-A837-6049B559DCC0}" srcOrd="1" destOrd="0" parTransId="{FD1887FD-1958-477F-983E-EA1C7B2A3BB6}" sibTransId="{7F5702F9-8862-4446-ADC2-BD48E90FA40A}"/>
    <dgm:cxn modelId="{9B866899-8492-4E42-8B41-F2A0D4A71E9D}" type="presOf" srcId="{4F55A9AA-6330-458A-B574-204FD592A121}" destId="{F6426634-E3CE-4912-94EE-715D5C53F8CC}" srcOrd="0" destOrd="0" presId="urn:microsoft.com/office/officeart/2005/8/layout/orgChart1"/>
    <dgm:cxn modelId="{727A3D80-AACB-495E-A9BA-1879C55DC092}" type="presOf" srcId="{AA89AC68-0EFB-4524-BC81-5CC15B417BFE}" destId="{99417A78-24B2-48AD-AC57-DB9CC705EED5}" srcOrd="0" destOrd="0" presId="urn:microsoft.com/office/officeart/2005/8/layout/orgChart1"/>
    <dgm:cxn modelId="{4A41AFEA-B0E6-4BC5-A4F0-CE7776ECB71B}" type="presOf" srcId="{FD1887FD-1958-477F-983E-EA1C7B2A3BB6}" destId="{0D135E40-2F62-48E6-AB01-0B72290699C5}" srcOrd="0" destOrd="0" presId="urn:microsoft.com/office/officeart/2005/8/layout/orgChart1"/>
    <dgm:cxn modelId="{E624ACD2-F38A-4ACD-B64F-3992DD5D7D94}" type="presOf" srcId="{AF6F7A4B-2957-4350-95E8-B17E7B466765}" destId="{B9755CF9-50B0-43E6-AB9C-F7BEB0F2484A}" srcOrd="0" destOrd="0" presId="urn:microsoft.com/office/officeart/2005/8/layout/orgChart1"/>
    <dgm:cxn modelId="{CCEA1BF3-684A-4BB5-87DD-1621950E9F68}" type="presOf" srcId="{790B2F46-ED64-47FB-A837-6049B559DCC0}" destId="{BBE36E8E-1567-4FA0-877B-7653A98E5FF2}" srcOrd="1" destOrd="0" presId="urn:microsoft.com/office/officeart/2005/8/layout/orgChart1"/>
    <dgm:cxn modelId="{0D431E78-6F10-4DD7-964E-081FCEA0ED58}" type="presOf" srcId="{61EC65F4-9CA7-45BF-AF55-EAE15FA7340F}" destId="{A3C9AFA0-30B3-454E-9AAD-67B9FA274312}" srcOrd="0" destOrd="0" presId="urn:microsoft.com/office/officeart/2005/8/layout/orgChart1"/>
    <dgm:cxn modelId="{15E852F9-6E9E-45CE-A4B9-251879791337}" type="presOf" srcId="{AA89AC68-0EFB-4524-BC81-5CC15B417BFE}" destId="{FB9EDF25-32D6-425D-8ADB-FD66E81E52D4}" srcOrd="1" destOrd="0" presId="urn:microsoft.com/office/officeart/2005/8/layout/orgChart1"/>
    <dgm:cxn modelId="{C9A797FE-D50F-4E50-9301-51EC9FC3A112}" srcId="{BE4D3BFE-1701-4053-9200-AE52D3AACBB4}" destId="{CF471E8A-1AEC-4E15-A0F8-AB2D156C11B4}" srcOrd="3" destOrd="0" parTransId="{5C2E4C95-C500-46DF-AE54-EE6461D760AA}" sibTransId="{54CC4A18-C1BC-4951-9B82-20E586828EC3}"/>
    <dgm:cxn modelId="{0140D7A5-8154-4198-9246-30E531609D20}" type="presOf" srcId="{49426AF8-6DFC-4F24-B7C2-4B87AE2B90F2}" destId="{B07DF14A-C2CA-43F6-8807-45700DC54D47}" srcOrd="0" destOrd="0" presId="urn:microsoft.com/office/officeart/2005/8/layout/orgChart1"/>
    <dgm:cxn modelId="{F7DA6CCD-59BE-40E6-B32A-9D0D3C83F362}" type="presOf" srcId="{BE4D3BFE-1701-4053-9200-AE52D3AACBB4}" destId="{2DFB698D-B2C4-4F43-8123-75FF65B763DC}" srcOrd="1" destOrd="0" presId="urn:microsoft.com/office/officeart/2005/8/layout/orgChart1"/>
    <dgm:cxn modelId="{958D01C5-7D4E-4F1C-ADC5-057A4C4B09DD}" type="presOf" srcId="{EA7333BA-95E9-41E1-A93E-48DE5C334F18}" destId="{FF4B4298-7507-4C24-8CF3-FA4C46687E8E}" srcOrd="0" destOrd="0" presId="urn:microsoft.com/office/officeart/2005/8/layout/orgChart1"/>
    <dgm:cxn modelId="{F19FFAF2-9C62-4EC6-A895-F2CCC0947FF8}" type="presParOf" srcId="{D3BB2ECE-E579-4263-9208-D3B195276FBB}" destId="{6F9B41F5-96CF-4ED3-AE4E-85E6EC413FBC}" srcOrd="0" destOrd="0" presId="urn:microsoft.com/office/officeart/2005/8/layout/orgChart1"/>
    <dgm:cxn modelId="{D343C95F-B687-4BA9-B4BD-C50349F9813B}" type="presParOf" srcId="{6F9B41F5-96CF-4ED3-AE4E-85E6EC413FBC}" destId="{7BB5BC6F-8487-4DE4-B204-5D86B7153291}" srcOrd="0" destOrd="0" presId="urn:microsoft.com/office/officeart/2005/8/layout/orgChart1"/>
    <dgm:cxn modelId="{093DFBFD-AF20-420E-9233-553D9B3F53E9}" type="presParOf" srcId="{7BB5BC6F-8487-4DE4-B204-5D86B7153291}" destId="{8E45E92B-9A5E-43B7-BD6B-347191BA9B1A}" srcOrd="0" destOrd="0" presId="urn:microsoft.com/office/officeart/2005/8/layout/orgChart1"/>
    <dgm:cxn modelId="{717925AB-8C7C-420F-B13E-D63685BF830D}" type="presParOf" srcId="{7BB5BC6F-8487-4DE4-B204-5D86B7153291}" destId="{BF686485-5E4A-461A-B581-D11F651FEF2B}" srcOrd="1" destOrd="0" presId="urn:microsoft.com/office/officeart/2005/8/layout/orgChart1"/>
    <dgm:cxn modelId="{A1117EB7-3290-49BD-A835-68174731B6F4}" type="presParOf" srcId="{6F9B41F5-96CF-4ED3-AE4E-85E6EC413FBC}" destId="{C471AFA0-77FF-4DFE-A78C-321613C0EE03}" srcOrd="1" destOrd="0" presId="urn:microsoft.com/office/officeart/2005/8/layout/orgChart1"/>
    <dgm:cxn modelId="{53F69796-54FE-473F-AFA7-B29AA882B38F}" type="presParOf" srcId="{C471AFA0-77FF-4DFE-A78C-321613C0EE03}" destId="{04496A0A-595F-4EA3-899A-24146D9C6269}" srcOrd="0" destOrd="0" presId="urn:microsoft.com/office/officeart/2005/8/layout/orgChart1"/>
    <dgm:cxn modelId="{F2C59D1A-794A-47CC-B93A-CDEE256BA9FA}" type="presParOf" srcId="{C471AFA0-77FF-4DFE-A78C-321613C0EE03}" destId="{521EEE91-F6A5-4EAF-9919-0060B579C9BC}" srcOrd="1" destOrd="0" presId="urn:microsoft.com/office/officeart/2005/8/layout/orgChart1"/>
    <dgm:cxn modelId="{39142D22-9E6C-4B80-8FD3-D7CBDA35FFD5}" type="presParOf" srcId="{521EEE91-F6A5-4EAF-9919-0060B579C9BC}" destId="{A2356A6E-17BB-4617-9C84-C5CB9A614857}" srcOrd="0" destOrd="0" presId="urn:microsoft.com/office/officeart/2005/8/layout/orgChart1"/>
    <dgm:cxn modelId="{CB5957D6-1294-445C-B3B5-3C37F77DF39A}" type="presParOf" srcId="{A2356A6E-17BB-4617-9C84-C5CB9A614857}" destId="{3A49082D-ACE8-466E-9317-E5B99878BBC7}" srcOrd="0" destOrd="0" presId="urn:microsoft.com/office/officeart/2005/8/layout/orgChart1"/>
    <dgm:cxn modelId="{3E6800F6-5F1A-450A-BCB5-D593108173EF}" type="presParOf" srcId="{A2356A6E-17BB-4617-9C84-C5CB9A614857}" destId="{BB583F61-C46C-470B-A695-DCC9B315DB35}" srcOrd="1" destOrd="0" presId="urn:microsoft.com/office/officeart/2005/8/layout/orgChart1"/>
    <dgm:cxn modelId="{90D44ACA-88CC-467B-89BD-78B2019A2FC2}" type="presParOf" srcId="{521EEE91-F6A5-4EAF-9919-0060B579C9BC}" destId="{745B62FB-7EF0-4E6E-8967-BA3CFA95F722}" srcOrd="1" destOrd="0" presId="urn:microsoft.com/office/officeart/2005/8/layout/orgChart1"/>
    <dgm:cxn modelId="{78BDDE0A-4765-4016-A390-DEF552851A2B}" type="presParOf" srcId="{745B62FB-7EF0-4E6E-8967-BA3CFA95F722}" destId="{9CD0DBED-D87E-492B-A7B1-AF11D64745F4}" srcOrd="0" destOrd="0" presId="urn:microsoft.com/office/officeart/2005/8/layout/orgChart1"/>
    <dgm:cxn modelId="{B794A3AE-5B4E-4D03-9D7B-7C26E492C1B5}" type="presParOf" srcId="{745B62FB-7EF0-4E6E-8967-BA3CFA95F722}" destId="{328D99B5-9F20-4877-94AB-84B8A36A66A1}" srcOrd="1" destOrd="0" presId="urn:microsoft.com/office/officeart/2005/8/layout/orgChart1"/>
    <dgm:cxn modelId="{9D22E740-BA1E-47F0-AC72-DCC412CB8B46}" type="presParOf" srcId="{328D99B5-9F20-4877-94AB-84B8A36A66A1}" destId="{5F08C3AB-FA56-4882-9114-E4A6C770C514}" srcOrd="0" destOrd="0" presId="urn:microsoft.com/office/officeart/2005/8/layout/orgChart1"/>
    <dgm:cxn modelId="{C82D87A0-CF59-41D1-8D33-26531BF40118}" type="presParOf" srcId="{5F08C3AB-FA56-4882-9114-E4A6C770C514}" destId="{A745A73A-DA6F-46D1-BC31-96D164F80185}" srcOrd="0" destOrd="0" presId="urn:microsoft.com/office/officeart/2005/8/layout/orgChart1"/>
    <dgm:cxn modelId="{69F7EE73-44A3-4E49-8A70-BE4AF0095FF5}" type="presParOf" srcId="{5F08C3AB-FA56-4882-9114-E4A6C770C514}" destId="{E53AA176-0F71-422D-AF98-AB3954E7E581}" srcOrd="1" destOrd="0" presId="urn:microsoft.com/office/officeart/2005/8/layout/orgChart1"/>
    <dgm:cxn modelId="{575BE049-7693-4CB9-BA59-0E99547D213C}" type="presParOf" srcId="{328D99B5-9F20-4877-94AB-84B8A36A66A1}" destId="{1BF004F4-BDD8-4302-AC56-9D51C30EEE1E}" srcOrd="1" destOrd="0" presId="urn:microsoft.com/office/officeart/2005/8/layout/orgChart1"/>
    <dgm:cxn modelId="{1DB07AA5-8087-4DAE-B4A8-D59CD6501D74}" type="presParOf" srcId="{328D99B5-9F20-4877-94AB-84B8A36A66A1}" destId="{B67548D4-3D1D-476E-932F-28D3CA218521}" srcOrd="2" destOrd="0" presId="urn:microsoft.com/office/officeart/2005/8/layout/orgChart1"/>
    <dgm:cxn modelId="{ACF874C3-8100-437D-BCD1-8173D4FDB6EB}" type="presParOf" srcId="{745B62FB-7EF0-4E6E-8967-BA3CFA95F722}" destId="{590CBD0D-1F8F-4BFB-801C-F7E1949842D7}" srcOrd="2" destOrd="0" presId="urn:microsoft.com/office/officeart/2005/8/layout/orgChart1"/>
    <dgm:cxn modelId="{48015134-23B3-4E07-BD15-47DC382F1E1A}" type="presParOf" srcId="{745B62FB-7EF0-4E6E-8967-BA3CFA95F722}" destId="{E33270A5-AD74-4ECA-BC7C-AFDF09128F76}" srcOrd="3" destOrd="0" presId="urn:microsoft.com/office/officeart/2005/8/layout/orgChart1"/>
    <dgm:cxn modelId="{38A6E5CC-3D27-433A-837A-8762B6C3DFBF}" type="presParOf" srcId="{E33270A5-AD74-4ECA-BC7C-AFDF09128F76}" destId="{83DC5C21-E11D-46AF-A2E3-7D6E99DCFF9D}" srcOrd="0" destOrd="0" presId="urn:microsoft.com/office/officeart/2005/8/layout/orgChart1"/>
    <dgm:cxn modelId="{D45CA468-2984-4A22-80F7-A853F6AD5A8D}" type="presParOf" srcId="{83DC5C21-E11D-46AF-A2E3-7D6E99DCFF9D}" destId="{99417A78-24B2-48AD-AC57-DB9CC705EED5}" srcOrd="0" destOrd="0" presId="urn:microsoft.com/office/officeart/2005/8/layout/orgChart1"/>
    <dgm:cxn modelId="{13A00922-C083-4589-ACAE-B965B6F7AE4C}" type="presParOf" srcId="{83DC5C21-E11D-46AF-A2E3-7D6E99DCFF9D}" destId="{FB9EDF25-32D6-425D-8ADB-FD66E81E52D4}" srcOrd="1" destOrd="0" presId="urn:microsoft.com/office/officeart/2005/8/layout/orgChart1"/>
    <dgm:cxn modelId="{94009B12-7B1B-4C07-89AC-F11FA033CDB8}" type="presParOf" srcId="{E33270A5-AD74-4ECA-BC7C-AFDF09128F76}" destId="{9E884E52-48F4-4F95-ACA1-992316ECCF4E}" srcOrd="1" destOrd="0" presId="urn:microsoft.com/office/officeart/2005/8/layout/orgChart1"/>
    <dgm:cxn modelId="{B316A9C8-5DA9-4B7C-8A55-E020996CE9BF}" type="presParOf" srcId="{E33270A5-AD74-4ECA-BC7C-AFDF09128F76}" destId="{162EBDC2-F7AE-4BF4-B2FC-7036310B5000}" srcOrd="2" destOrd="0" presId="urn:microsoft.com/office/officeart/2005/8/layout/orgChart1"/>
    <dgm:cxn modelId="{710FD298-6271-4E61-8C61-8F10B465D084}" type="presParOf" srcId="{745B62FB-7EF0-4E6E-8967-BA3CFA95F722}" destId="{35A66E34-1AF4-42DD-8C99-48D88FC3990C}" srcOrd="4" destOrd="0" presId="urn:microsoft.com/office/officeart/2005/8/layout/orgChart1"/>
    <dgm:cxn modelId="{B1E1A0C6-2AF0-4167-9B8F-D2D4230618FE}" type="presParOf" srcId="{745B62FB-7EF0-4E6E-8967-BA3CFA95F722}" destId="{89356C12-80E7-459D-A837-61EDD661B2A0}" srcOrd="5" destOrd="0" presId="urn:microsoft.com/office/officeart/2005/8/layout/orgChart1"/>
    <dgm:cxn modelId="{A4487CFC-F699-42F0-811C-222DB0BBB10A}" type="presParOf" srcId="{89356C12-80E7-459D-A837-61EDD661B2A0}" destId="{80F84163-691C-4271-AC15-85A51EC0A9CB}" srcOrd="0" destOrd="0" presId="urn:microsoft.com/office/officeart/2005/8/layout/orgChart1"/>
    <dgm:cxn modelId="{AA64D65D-B82C-4730-9E9F-90986E1268DE}" type="presParOf" srcId="{80F84163-691C-4271-AC15-85A51EC0A9CB}" destId="{AC70722B-F9EE-4E95-B381-D0FF40B94398}" srcOrd="0" destOrd="0" presId="urn:microsoft.com/office/officeart/2005/8/layout/orgChart1"/>
    <dgm:cxn modelId="{0F77FFB8-8637-4C19-A3C8-FD60292B7CB3}" type="presParOf" srcId="{80F84163-691C-4271-AC15-85A51EC0A9CB}" destId="{12C9A181-2639-45C8-9C08-0AC6FD63D65B}" srcOrd="1" destOrd="0" presId="urn:microsoft.com/office/officeart/2005/8/layout/orgChart1"/>
    <dgm:cxn modelId="{B863A37A-8A9C-4D96-AE5D-DD04A33FCC55}" type="presParOf" srcId="{89356C12-80E7-459D-A837-61EDD661B2A0}" destId="{A6832E19-CE4D-4472-9813-18220B738A5F}" srcOrd="1" destOrd="0" presId="urn:microsoft.com/office/officeart/2005/8/layout/orgChart1"/>
    <dgm:cxn modelId="{1019B9DF-F564-4502-9381-E9E17DA4A01D}" type="presParOf" srcId="{89356C12-80E7-459D-A837-61EDD661B2A0}" destId="{61A094C8-CF0B-4BBF-9151-5E862EB777D1}" srcOrd="2" destOrd="0" presId="urn:microsoft.com/office/officeart/2005/8/layout/orgChart1"/>
    <dgm:cxn modelId="{2C9512F3-0692-418D-88E9-0B1767AC57C5}" type="presParOf" srcId="{745B62FB-7EF0-4E6E-8967-BA3CFA95F722}" destId="{AFC4C3D2-9B60-44BD-9551-D59CC95073AA}" srcOrd="6" destOrd="0" presId="urn:microsoft.com/office/officeart/2005/8/layout/orgChart1"/>
    <dgm:cxn modelId="{937EAFDC-C8C0-4549-BD22-72493805A375}" type="presParOf" srcId="{745B62FB-7EF0-4E6E-8967-BA3CFA95F722}" destId="{2ADC885E-E9F6-40C7-B47B-288C32A355A7}" srcOrd="7" destOrd="0" presId="urn:microsoft.com/office/officeart/2005/8/layout/orgChart1"/>
    <dgm:cxn modelId="{28FA9772-985C-486A-BB4A-7775F7EB9AB8}" type="presParOf" srcId="{2ADC885E-E9F6-40C7-B47B-288C32A355A7}" destId="{E7EBB40B-0453-4CA5-B91F-82862D0FFF2C}" srcOrd="0" destOrd="0" presId="urn:microsoft.com/office/officeart/2005/8/layout/orgChart1"/>
    <dgm:cxn modelId="{4F34EB16-B0FD-4C17-BC75-84B5654F1FD5}" type="presParOf" srcId="{E7EBB40B-0453-4CA5-B91F-82862D0FFF2C}" destId="{607B19CC-B9A7-4250-B624-EB1D90D6EC2B}" srcOrd="0" destOrd="0" presId="urn:microsoft.com/office/officeart/2005/8/layout/orgChart1"/>
    <dgm:cxn modelId="{C431CE4D-1D5F-4505-929D-FBD52D6AB101}" type="presParOf" srcId="{E7EBB40B-0453-4CA5-B91F-82862D0FFF2C}" destId="{03236D34-9885-433F-B6FA-FD4A188C3E9A}" srcOrd="1" destOrd="0" presId="urn:microsoft.com/office/officeart/2005/8/layout/orgChart1"/>
    <dgm:cxn modelId="{4A27B224-1219-48A0-A50F-BDA6CED8D91B}" type="presParOf" srcId="{2ADC885E-E9F6-40C7-B47B-288C32A355A7}" destId="{7D678822-F469-4671-AACB-A4FF5249A162}" srcOrd="1" destOrd="0" presId="urn:microsoft.com/office/officeart/2005/8/layout/orgChart1"/>
    <dgm:cxn modelId="{19414818-137F-4095-8B91-2E76473CB7F6}" type="presParOf" srcId="{2ADC885E-E9F6-40C7-B47B-288C32A355A7}" destId="{EA1ACF8A-AA44-4C77-94A7-9BCC97508A27}" srcOrd="2" destOrd="0" presId="urn:microsoft.com/office/officeart/2005/8/layout/orgChart1"/>
    <dgm:cxn modelId="{C4086DA7-7DDB-4236-A351-E3A70CAF072F}" type="presParOf" srcId="{521EEE91-F6A5-4EAF-9919-0060B579C9BC}" destId="{534CCA27-C9FC-41A5-A472-0A0F34A9ECA1}" srcOrd="2" destOrd="0" presId="urn:microsoft.com/office/officeart/2005/8/layout/orgChart1"/>
    <dgm:cxn modelId="{D4EE36CF-A514-4DB0-A8B1-EECC417A8C0F}" type="presParOf" srcId="{C471AFA0-77FF-4DFE-A78C-321613C0EE03}" destId="{2DE09250-0775-4CC3-B0E4-8F7D7A4FB2D5}" srcOrd="2" destOrd="0" presId="urn:microsoft.com/office/officeart/2005/8/layout/orgChart1"/>
    <dgm:cxn modelId="{99991077-9925-4EC7-80EA-A11FB4510FC1}" type="presParOf" srcId="{C471AFA0-77FF-4DFE-A78C-321613C0EE03}" destId="{C2DB63EA-9DCD-4B3F-A75D-490DF8C78131}" srcOrd="3" destOrd="0" presId="urn:microsoft.com/office/officeart/2005/8/layout/orgChart1"/>
    <dgm:cxn modelId="{0B0F30BD-6F08-4C92-A0F7-F0E4C792FBD9}" type="presParOf" srcId="{C2DB63EA-9DCD-4B3F-A75D-490DF8C78131}" destId="{F1B8223B-EF1B-43B9-BB15-00B8300AF1C3}" srcOrd="0" destOrd="0" presId="urn:microsoft.com/office/officeart/2005/8/layout/orgChart1"/>
    <dgm:cxn modelId="{D5A2139F-D473-4E0A-94F7-1B4141EA1319}" type="presParOf" srcId="{F1B8223B-EF1B-43B9-BB15-00B8300AF1C3}" destId="{F6426634-E3CE-4912-94EE-715D5C53F8CC}" srcOrd="0" destOrd="0" presId="urn:microsoft.com/office/officeart/2005/8/layout/orgChart1"/>
    <dgm:cxn modelId="{EA9630DD-C071-4023-8B57-AB198F7EF3B2}" type="presParOf" srcId="{F1B8223B-EF1B-43B9-BB15-00B8300AF1C3}" destId="{40492CA5-E468-4D33-9271-13912B73F48D}" srcOrd="1" destOrd="0" presId="urn:microsoft.com/office/officeart/2005/8/layout/orgChart1"/>
    <dgm:cxn modelId="{71002312-ADF7-4D1C-BA4D-211DE634CAEE}" type="presParOf" srcId="{C2DB63EA-9DCD-4B3F-A75D-490DF8C78131}" destId="{0439C3DD-C345-4753-865D-366F12FDFEDF}" srcOrd="1" destOrd="0" presId="urn:microsoft.com/office/officeart/2005/8/layout/orgChart1"/>
    <dgm:cxn modelId="{77EB2935-C18C-4E32-9B74-62E6E14FD990}" type="presParOf" srcId="{0439C3DD-C345-4753-865D-366F12FDFEDF}" destId="{4B6827A7-0134-4BBD-96FA-D77543C4DD3B}" srcOrd="0" destOrd="0" presId="urn:microsoft.com/office/officeart/2005/8/layout/orgChart1"/>
    <dgm:cxn modelId="{F6C2EEEC-5ECB-4A30-9101-D6CC7E3A5293}" type="presParOf" srcId="{0439C3DD-C345-4753-865D-366F12FDFEDF}" destId="{6E289AD9-8145-4926-A57D-7631C80A23DF}" srcOrd="1" destOrd="0" presId="urn:microsoft.com/office/officeart/2005/8/layout/orgChart1"/>
    <dgm:cxn modelId="{182BF059-5F8F-4EEF-88BF-73FA5E9BF835}" type="presParOf" srcId="{6E289AD9-8145-4926-A57D-7631C80A23DF}" destId="{A2D32816-3880-49FA-8982-A2775FABDABD}" srcOrd="0" destOrd="0" presId="urn:microsoft.com/office/officeart/2005/8/layout/orgChart1"/>
    <dgm:cxn modelId="{791C9D75-71EA-45AF-B98E-1C2FB4DE205A}" type="presParOf" srcId="{A2D32816-3880-49FA-8982-A2775FABDABD}" destId="{85316EC7-833A-42D7-9AF5-78BD8EE800EC}" srcOrd="0" destOrd="0" presId="urn:microsoft.com/office/officeart/2005/8/layout/orgChart1"/>
    <dgm:cxn modelId="{80B9DB3C-C898-442C-B44B-1A7DA5D292A7}" type="presParOf" srcId="{A2D32816-3880-49FA-8982-A2775FABDABD}" destId="{A14892C8-6A48-4495-A9FD-9A7A58534B98}" srcOrd="1" destOrd="0" presId="urn:microsoft.com/office/officeart/2005/8/layout/orgChart1"/>
    <dgm:cxn modelId="{4BA6425D-486E-4A91-93F3-469E9CC71C47}" type="presParOf" srcId="{6E289AD9-8145-4926-A57D-7631C80A23DF}" destId="{305C9F2E-BE0E-455E-AF29-D0C83311F9C9}" srcOrd="1" destOrd="0" presId="urn:microsoft.com/office/officeart/2005/8/layout/orgChart1"/>
    <dgm:cxn modelId="{958E71BE-32DB-4E33-A24B-AC74DA5D195C}" type="presParOf" srcId="{6E289AD9-8145-4926-A57D-7631C80A23DF}" destId="{2B1D757A-594A-4D50-98D4-51E4C1285FEE}" srcOrd="2" destOrd="0" presId="urn:microsoft.com/office/officeart/2005/8/layout/orgChart1"/>
    <dgm:cxn modelId="{BF64E8CE-F1D9-41FB-80F3-DC500591EDCC}" type="presParOf" srcId="{0439C3DD-C345-4753-865D-366F12FDFEDF}" destId="{A3C9AFA0-30B3-454E-9AAD-67B9FA274312}" srcOrd="2" destOrd="0" presId="urn:microsoft.com/office/officeart/2005/8/layout/orgChart1"/>
    <dgm:cxn modelId="{F7C7A413-AA73-47DC-9EB5-0A5A02CCB531}" type="presParOf" srcId="{0439C3DD-C345-4753-865D-366F12FDFEDF}" destId="{A4443113-0476-449D-A4B0-3DA0E04CBA09}" srcOrd="3" destOrd="0" presId="urn:microsoft.com/office/officeart/2005/8/layout/orgChart1"/>
    <dgm:cxn modelId="{45735D80-A76E-4331-BA74-1142C0E02D15}" type="presParOf" srcId="{A4443113-0476-449D-A4B0-3DA0E04CBA09}" destId="{5331B279-0DAB-4BF8-BD56-53679F447572}" srcOrd="0" destOrd="0" presId="urn:microsoft.com/office/officeart/2005/8/layout/orgChart1"/>
    <dgm:cxn modelId="{1EEFD56D-4862-4C42-A5D2-7126AF300AA5}" type="presParOf" srcId="{5331B279-0DAB-4BF8-BD56-53679F447572}" destId="{1DD48CDF-D6A3-4BAF-BEF4-3431310BCF7F}" srcOrd="0" destOrd="0" presId="urn:microsoft.com/office/officeart/2005/8/layout/orgChart1"/>
    <dgm:cxn modelId="{BCF3853D-5A10-4D03-BE22-307B60F1301A}" type="presParOf" srcId="{5331B279-0DAB-4BF8-BD56-53679F447572}" destId="{DD71D4E4-D181-475E-A9B5-A9E499C835D2}" srcOrd="1" destOrd="0" presId="urn:microsoft.com/office/officeart/2005/8/layout/orgChart1"/>
    <dgm:cxn modelId="{72F2A97D-A922-4551-86FF-090B616802C9}" type="presParOf" srcId="{A4443113-0476-449D-A4B0-3DA0E04CBA09}" destId="{4D1304D0-F71E-4E7F-A7DD-605A9AC5B812}" srcOrd="1" destOrd="0" presId="urn:microsoft.com/office/officeart/2005/8/layout/orgChart1"/>
    <dgm:cxn modelId="{24221479-A2EF-443A-B5E4-48754B500A6F}" type="presParOf" srcId="{A4443113-0476-449D-A4B0-3DA0E04CBA09}" destId="{2E4E9D39-0E1F-4CE8-ABB0-468961DDF3B4}" srcOrd="2" destOrd="0" presId="urn:microsoft.com/office/officeart/2005/8/layout/orgChart1"/>
    <dgm:cxn modelId="{37930BF0-DF41-42EE-B2D1-96586F8FBF60}" type="presParOf" srcId="{0439C3DD-C345-4753-865D-366F12FDFEDF}" destId="{DF4FF809-3B2C-4AF0-B740-D23F58C818D1}" srcOrd="4" destOrd="0" presId="urn:microsoft.com/office/officeart/2005/8/layout/orgChart1"/>
    <dgm:cxn modelId="{84EA5503-F710-45EF-9A5C-1C561EE4077F}" type="presParOf" srcId="{0439C3DD-C345-4753-865D-366F12FDFEDF}" destId="{C55E4749-ED13-4C60-ADD0-24435325AD25}" srcOrd="5" destOrd="0" presId="urn:microsoft.com/office/officeart/2005/8/layout/orgChart1"/>
    <dgm:cxn modelId="{4C3CEA56-8106-4B85-815D-5DBB713CAD09}" type="presParOf" srcId="{C55E4749-ED13-4C60-ADD0-24435325AD25}" destId="{B0335480-BB73-4069-A4C2-D7650FABBC71}" srcOrd="0" destOrd="0" presId="urn:microsoft.com/office/officeart/2005/8/layout/orgChart1"/>
    <dgm:cxn modelId="{A24C127E-05E1-4CA6-B885-2DC5311DC990}" type="presParOf" srcId="{B0335480-BB73-4069-A4C2-D7650FABBC71}" destId="{1C47456C-8C14-4F39-8788-85F17EB86809}" srcOrd="0" destOrd="0" presId="urn:microsoft.com/office/officeart/2005/8/layout/orgChart1"/>
    <dgm:cxn modelId="{18AFCB6F-87FD-40C8-9385-4D1AA70392AE}" type="presParOf" srcId="{B0335480-BB73-4069-A4C2-D7650FABBC71}" destId="{E96EFDB0-6281-4892-A7ED-EBE73745B987}" srcOrd="1" destOrd="0" presId="urn:microsoft.com/office/officeart/2005/8/layout/orgChart1"/>
    <dgm:cxn modelId="{9CE18083-2D23-475B-933D-6BAE67227DB5}" type="presParOf" srcId="{C55E4749-ED13-4C60-ADD0-24435325AD25}" destId="{7DA43C61-BD92-43FF-B22C-5598FF3CCC9F}" srcOrd="1" destOrd="0" presId="urn:microsoft.com/office/officeart/2005/8/layout/orgChart1"/>
    <dgm:cxn modelId="{0B60F4D4-6E58-431F-8C8C-A258B55AE378}" type="presParOf" srcId="{C55E4749-ED13-4C60-ADD0-24435325AD25}" destId="{845B509D-54EE-41CA-AEB0-5E7E025F8354}" srcOrd="2" destOrd="0" presId="urn:microsoft.com/office/officeart/2005/8/layout/orgChart1"/>
    <dgm:cxn modelId="{708BB817-C330-41AD-9247-9F3C4CAA5A82}" type="presParOf" srcId="{C2DB63EA-9DCD-4B3F-A75D-490DF8C78131}" destId="{C5264D6A-ED6C-461F-AE28-A411617AA5A7}" srcOrd="2" destOrd="0" presId="urn:microsoft.com/office/officeart/2005/8/layout/orgChart1"/>
    <dgm:cxn modelId="{A7F6D31A-A80F-4DBB-9632-5218C84B70A9}" type="presParOf" srcId="{C471AFA0-77FF-4DFE-A78C-321613C0EE03}" destId="{09DCF279-102A-456B-A536-1CB6EDC07797}" srcOrd="4" destOrd="0" presId="urn:microsoft.com/office/officeart/2005/8/layout/orgChart1"/>
    <dgm:cxn modelId="{BBB234B7-1920-48A1-B6BB-2AD65E850A1A}" type="presParOf" srcId="{C471AFA0-77FF-4DFE-A78C-321613C0EE03}" destId="{E735F1CD-9B5E-4432-8F95-442D725CABB3}" srcOrd="5" destOrd="0" presId="urn:microsoft.com/office/officeart/2005/8/layout/orgChart1"/>
    <dgm:cxn modelId="{447E1F7B-0CD5-4E70-B1B9-9549BDFEFA4E}" type="presParOf" srcId="{E735F1CD-9B5E-4432-8F95-442D725CABB3}" destId="{8699C6CA-D76A-4DF8-A593-0B031EA35C5F}" srcOrd="0" destOrd="0" presId="urn:microsoft.com/office/officeart/2005/8/layout/orgChart1"/>
    <dgm:cxn modelId="{1EC76D83-5061-494D-9DA5-0E229972B5A7}" type="presParOf" srcId="{8699C6CA-D76A-4DF8-A593-0B031EA35C5F}" destId="{A8E12670-E119-4FF2-9349-6860D73F427B}" srcOrd="0" destOrd="0" presId="urn:microsoft.com/office/officeart/2005/8/layout/orgChart1"/>
    <dgm:cxn modelId="{83A48DBD-CB71-430D-80CF-B4EDE4107362}" type="presParOf" srcId="{8699C6CA-D76A-4DF8-A593-0B031EA35C5F}" destId="{2DFB698D-B2C4-4F43-8123-75FF65B763DC}" srcOrd="1" destOrd="0" presId="urn:microsoft.com/office/officeart/2005/8/layout/orgChart1"/>
    <dgm:cxn modelId="{4886C8F1-3DB9-4DA9-93D7-EBB3DE6BFE35}" type="presParOf" srcId="{E735F1CD-9B5E-4432-8F95-442D725CABB3}" destId="{7B27474B-1FB1-4385-A30B-E132BF4E00BD}" srcOrd="1" destOrd="0" presId="urn:microsoft.com/office/officeart/2005/8/layout/orgChart1"/>
    <dgm:cxn modelId="{90B944D7-AEEB-4D66-8706-C1E840845E62}" type="presParOf" srcId="{7B27474B-1FB1-4385-A30B-E132BF4E00BD}" destId="{D146DDAC-D8CD-4F0B-AC7A-7377CB7196A5}" srcOrd="0" destOrd="0" presId="urn:microsoft.com/office/officeart/2005/8/layout/orgChart1"/>
    <dgm:cxn modelId="{CA8A97E3-4386-4EBE-B53A-AF08B7C9A01A}" type="presParOf" srcId="{7B27474B-1FB1-4385-A30B-E132BF4E00BD}" destId="{852A4670-B21C-4642-BB89-9587D02FC49B}" srcOrd="1" destOrd="0" presId="urn:microsoft.com/office/officeart/2005/8/layout/orgChart1"/>
    <dgm:cxn modelId="{F57DFCC2-4112-4341-B8E3-3FDA896C0544}" type="presParOf" srcId="{852A4670-B21C-4642-BB89-9587D02FC49B}" destId="{942115A6-78B4-4062-8B16-C05D3B81E5D2}" srcOrd="0" destOrd="0" presId="urn:microsoft.com/office/officeart/2005/8/layout/orgChart1"/>
    <dgm:cxn modelId="{1D97F427-6E10-4772-9BCB-1E2D79AC0E97}" type="presParOf" srcId="{942115A6-78B4-4062-8B16-C05D3B81E5D2}" destId="{865AE06E-7D2C-49AB-ADF9-286EB0490054}" srcOrd="0" destOrd="0" presId="urn:microsoft.com/office/officeart/2005/8/layout/orgChart1"/>
    <dgm:cxn modelId="{B60303A5-AD27-47DB-9DCB-7C56FC97D4DA}" type="presParOf" srcId="{942115A6-78B4-4062-8B16-C05D3B81E5D2}" destId="{478EF991-886B-4C9F-BBC3-463D9FC3CDDA}" srcOrd="1" destOrd="0" presId="urn:microsoft.com/office/officeart/2005/8/layout/orgChart1"/>
    <dgm:cxn modelId="{47DE82D1-10F4-446F-9F77-28537C2CE7B1}" type="presParOf" srcId="{852A4670-B21C-4642-BB89-9587D02FC49B}" destId="{0FE271A8-208A-4507-956B-ECF44413F02B}" srcOrd="1" destOrd="0" presId="urn:microsoft.com/office/officeart/2005/8/layout/orgChart1"/>
    <dgm:cxn modelId="{EB31D6F1-A73A-42AC-B6FC-BE0B1C2139BD}" type="presParOf" srcId="{852A4670-B21C-4642-BB89-9587D02FC49B}" destId="{E58F2915-1576-4F73-BFE2-19F4EDA7F1F0}" srcOrd="2" destOrd="0" presId="urn:microsoft.com/office/officeart/2005/8/layout/orgChart1"/>
    <dgm:cxn modelId="{CBDC7570-F040-4BD0-A244-5E0B1FF842FC}" type="presParOf" srcId="{7B27474B-1FB1-4385-A30B-E132BF4E00BD}" destId="{59FF682C-A94B-4604-974F-1C1B38F35225}" srcOrd="2" destOrd="0" presId="urn:microsoft.com/office/officeart/2005/8/layout/orgChart1"/>
    <dgm:cxn modelId="{2B336E41-144C-46BE-863A-0372343D8668}" type="presParOf" srcId="{7B27474B-1FB1-4385-A30B-E132BF4E00BD}" destId="{035ECB21-CA5F-460E-925D-C50EAF130C40}" srcOrd="3" destOrd="0" presId="urn:microsoft.com/office/officeart/2005/8/layout/orgChart1"/>
    <dgm:cxn modelId="{3655B188-64BF-4787-8F2D-32FDBAC1C08F}" type="presParOf" srcId="{035ECB21-CA5F-460E-925D-C50EAF130C40}" destId="{89403E4D-4E6D-4435-91FA-12843A914E40}" srcOrd="0" destOrd="0" presId="urn:microsoft.com/office/officeart/2005/8/layout/orgChart1"/>
    <dgm:cxn modelId="{81F1AC2D-C203-4A32-A824-BFA7824E7361}" type="presParOf" srcId="{89403E4D-4E6D-4435-91FA-12843A914E40}" destId="{7EAC9EE1-A218-4B2C-963E-202EE9C49DBB}" srcOrd="0" destOrd="0" presId="urn:microsoft.com/office/officeart/2005/8/layout/orgChart1"/>
    <dgm:cxn modelId="{D56222E5-D3CF-4AEB-9257-91150E788805}" type="presParOf" srcId="{89403E4D-4E6D-4435-91FA-12843A914E40}" destId="{0557CEB8-D496-4E3C-BF05-E13F0F5EC1BC}" srcOrd="1" destOrd="0" presId="urn:microsoft.com/office/officeart/2005/8/layout/orgChart1"/>
    <dgm:cxn modelId="{4FC27AC5-0EC3-403D-9CF9-9E2EC8354BC3}" type="presParOf" srcId="{035ECB21-CA5F-460E-925D-C50EAF130C40}" destId="{E8B49BE5-2427-4C6D-BD41-58D70F578FBC}" srcOrd="1" destOrd="0" presId="urn:microsoft.com/office/officeart/2005/8/layout/orgChart1"/>
    <dgm:cxn modelId="{769FED3B-BD52-43D4-902D-AC1DFF198FCF}" type="presParOf" srcId="{035ECB21-CA5F-460E-925D-C50EAF130C40}" destId="{A0322649-BC6B-405F-BF7A-C4CCF7AD7A82}" srcOrd="2" destOrd="0" presId="urn:microsoft.com/office/officeart/2005/8/layout/orgChart1"/>
    <dgm:cxn modelId="{DEB1F074-8FB1-4804-BA41-D94BD9863088}" type="presParOf" srcId="{7B27474B-1FB1-4385-A30B-E132BF4E00BD}" destId="{B9755CF9-50B0-43E6-AB9C-F7BEB0F2484A}" srcOrd="4" destOrd="0" presId="urn:microsoft.com/office/officeart/2005/8/layout/orgChart1"/>
    <dgm:cxn modelId="{2E6130E3-FD27-4632-8888-ED4239053F9C}" type="presParOf" srcId="{7B27474B-1FB1-4385-A30B-E132BF4E00BD}" destId="{27862B82-4FA2-479B-90F0-10E3110D5F88}" srcOrd="5" destOrd="0" presId="urn:microsoft.com/office/officeart/2005/8/layout/orgChart1"/>
    <dgm:cxn modelId="{1513A39E-0815-4B7E-A18E-8E70005D4469}" type="presParOf" srcId="{27862B82-4FA2-479B-90F0-10E3110D5F88}" destId="{3688E05A-F2A9-46AF-955D-6ABBCB4B4FC9}" srcOrd="0" destOrd="0" presId="urn:microsoft.com/office/officeart/2005/8/layout/orgChart1"/>
    <dgm:cxn modelId="{2203776D-908E-436B-A428-7EF8B2878E1E}" type="presParOf" srcId="{3688E05A-F2A9-46AF-955D-6ABBCB4B4FC9}" destId="{863690C2-070B-4C90-BF3B-743944EBF864}" srcOrd="0" destOrd="0" presId="urn:microsoft.com/office/officeart/2005/8/layout/orgChart1"/>
    <dgm:cxn modelId="{5DBB9237-E088-4F26-B33F-866E4267E99D}" type="presParOf" srcId="{3688E05A-F2A9-46AF-955D-6ABBCB4B4FC9}" destId="{B6EB0D6C-23AB-4A53-AC1A-F9EC58A5F78A}" srcOrd="1" destOrd="0" presId="urn:microsoft.com/office/officeart/2005/8/layout/orgChart1"/>
    <dgm:cxn modelId="{21A94928-DC52-4C27-9102-C601CB8FC395}" type="presParOf" srcId="{27862B82-4FA2-479B-90F0-10E3110D5F88}" destId="{2E8E7915-0A91-43A2-B348-3DEF0F8D72D6}" srcOrd="1" destOrd="0" presId="urn:microsoft.com/office/officeart/2005/8/layout/orgChart1"/>
    <dgm:cxn modelId="{F1C4D328-77FC-466F-A210-EE14404E3687}" type="presParOf" srcId="{27862B82-4FA2-479B-90F0-10E3110D5F88}" destId="{4BFB48BE-3706-41CF-8316-F0D92DDBC34C}" srcOrd="2" destOrd="0" presId="urn:microsoft.com/office/officeart/2005/8/layout/orgChart1"/>
    <dgm:cxn modelId="{6073B9C7-79B4-40EC-B8CC-505EAF76743C}" type="presParOf" srcId="{7B27474B-1FB1-4385-A30B-E132BF4E00BD}" destId="{64B5D348-8A85-4F8C-BD69-1936C632E340}" srcOrd="6" destOrd="0" presId="urn:microsoft.com/office/officeart/2005/8/layout/orgChart1"/>
    <dgm:cxn modelId="{6ADDCC23-5EFF-41E4-877F-7B8DA24D2734}" type="presParOf" srcId="{7B27474B-1FB1-4385-A30B-E132BF4E00BD}" destId="{3E06DA9C-FB2F-4AE2-B46B-FC0AED1CC58B}" srcOrd="7" destOrd="0" presId="urn:microsoft.com/office/officeart/2005/8/layout/orgChart1"/>
    <dgm:cxn modelId="{88EA1627-1D42-4992-B466-483755791F9A}" type="presParOf" srcId="{3E06DA9C-FB2F-4AE2-B46B-FC0AED1CC58B}" destId="{037F4CFF-7938-42FC-85E1-244E9683A762}" srcOrd="0" destOrd="0" presId="urn:microsoft.com/office/officeart/2005/8/layout/orgChart1"/>
    <dgm:cxn modelId="{3FA44FD8-DED2-4035-A2FB-30D2223D4BB5}" type="presParOf" srcId="{037F4CFF-7938-42FC-85E1-244E9683A762}" destId="{B88A1F89-2B3F-4074-AD8B-572F25B967D0}" srcOrd="0" destOrd="0" presId="urn:microsoft.com/office/officeart/2005/8/layout/orgChart1"/>
    <dgm:cxn modelId="{75112FDA-27F6-4BCF-A68B-D88E30E8178E}" type="presParOf" srcId="{037F4CFF-7938-42FC-85E1-244E9683A762}" destId="{BCA54DDA-E563-42BC-ADBB-A845873CCA4D}" srcOrd="1" destOrd="0" presId="urn:microsoft.com/office/officeart/2005/8/layout/orgChart1"/>
    <dgm:cxn modelId="{88A68197-47B3-4130-9B20-1257F2A0C05C}" type="presParOf" srcId="{3E06DA9C-FB2F-4AE2-B46B-FC0AED1CC58B}" destId="{0986D43E-5038-4601-B2F8-46539BD65D53}" srcOrd="1" destOrd="0" presId="urn:microsoft.com/office/officeart/2005/8/layout/orgChart1"/>
    <dgm:cxn modelId="{6654A782-740D-4ADC-B725-5BA2EE107B56}" type="presParOf" srcId="{3E06DA9C-FB2F-4AE2-B46B-FC0AED1CC58B}" destId="{864C6AC9-2CD2-4523-A9E5-7A823D118B93}" srcOrd="2" destOrd="0" presId="urn:microsoft.com/office/officeart/2005/8/layout/orgChart1"/>
    <dgm:cxn modelId="{4CEDE181-5127-477A-BAD1-0CD4B0C043A7}" type="presParOf" srcId="{E735F1CD-9B5E-4432-8F95-442D725CABB3}" destId="{CD6E5866-0A4E-46EE-905D-085458BC2261}" srcOrd="2" destOrd="0" presId="urn:microsoft.com/office/officeart/2005/8/layout/orgChart1"/>
    <dgm:cxn modelId="{80B4C933-3419-4590-BDBD-A72EF9CFCE3D}" type="presParOf" srcId="{C471AFA0-77FF-4DFE-A78C-321613C0EE03}" destId="{63581C14-A265-4644-90F6-39F59526A82E}" srcOrd="6" destOrd="0" presId="urn:microsoft.com/office/officeart/2005/8/layout/orgChart1"/>
    <dgm:cxn modelId="{0C118079-223A-41F9-9423-579E4324778D}" type="presParOf" srcId="{C471AFA0-77FF-4DFE-A78C-321613C0EE03}" destId="{B114EE50-521E-4C0B-9DE1-ACDDA5A87441}" srcOrd="7" destOrd="0" presId="urn:microsoft.com/office/officeart/2005/8/layout/orgChart1"/>
    <dgm:cxn modelId="{84609C40-8697-4864-B41C-C13FBE33231A}" type="presParOf" srcId="{B114EE50-521E-4C0B-9DE1-ACDDA5A87441}" destId="{96D58A33-E600-41B6-88AB-4FF65B268073}" srcOrd="0" destOrd="0" presId="urn:microsoft.com/office/officeart/2005/8/layout/orgChart1"/>
    <dgm:cxn modelId="{371B9DC1-B404-41AB-AADD-3777A14E0A9A}" type="presParOf" srcId="{96D58A33-E600-41B6-88AB-4FF65B268073}" destId="{FF4B4298-7507-4C24-8CF3-FA4C46687E8E}" srcOrd="0" destOrd="0" presId="urn:microsoft.com/office/officeart/2005/8/layout/orgChart1"/>
    <dgm:cxn modelId="{BF9E7420-D800-4C10-A6E8-96C957868CEC}" type="presParOf" srcId="{96D58A33-E600-41B6-88AB-4FF65B268073}" destId="{353D05F1-C016-46F7-96EC-657927EC2C6F}" srcOrd="1" destOrd="0" presId="urn:microsoft.com/office/officeart/2005/8/layout/orgChart1"/>
    <dgm:cxn modelId="{C2668397-25E6-4546-B815-A39212155473}" type="presParOf" srcId="{B114EE50-521E-4C0B-9DE1-ACDDA5A87441}" destId="{92026191-DEDD-4C00-A896-3B538A197956}" srcOrd="1" destOrd="0" presId="urn:microsoft.com/office/officeart/2005/8/layout/orgChart1"/>
    <dgm:cxn modelId="{5A09DD52-7F58-43FE-8E98-F1625BAD567A}" type="presParOf" srcId="{92026191-DEDD-4C00-A896-3B538A197956}" destId="{775C086B-ECF6-4E50-8E53-A83597D3765C}" srcOrd="0" destOrd="0" presId="urn:microsoft.com/office/officeart/2005/8/layout/orgChart1"/>
    <dgm:cxn modelId="{275FCBF1-636D-4227-830A-B6226E71642C}" type="presParOf" srcId="{92026191-DEDD-4C00-A896-3B538A197956}" destId="{76AAA52F-5AB3-454D-9333-D80A5ECA9360}" srcOrd="1" destOrd="0" presId="urn:microsoft.com/office/officeart/2005/8/layout/orgChart1"/>
    <dgm:cxn modelId="{6ECB605F-CFBE-40A7-AC0F-C6AD85FA361F}" type="presParOf" srcId="{76AAA52F-5AB3-454D-9333-D80A5ECA9360}" destId="{788C86A9-654E-4997-8D85-18ECE152C0A0}" srcOrd="0" destOrd="0" presId="urn:microsoft.com/office/officeart/2005/8/layout/orgChart1"/>
    <dgm:cxn modelId="{06CB17D9-A313-4523-8161-80BA7ECB8535}" type="presParOf" srcId="{788C86A9-654E-4997-8D85-18ECE152C0A0}" destId="{43C33172-2927-4A9B-9C46-3B7E02FFA98A}" srcOrd="0" destOrd="0" presId="urn:microsoft.com/office/officeart/2005/8/layout/orgChart1"/>
    <dgm:cxn modelId="{C9A8CBCD-8962-4C69-81F7-8FBE7747017B}" type="presParOf" srcId="{788C86A9-654E-4997-8D85-18ECE152C0A0}" destId="{A40382DA-E5C5-4AED-AC6D-4DB883859642}" srcOrd="1" destOrd="0" presId="urn:microsoft.com/office/officeart/2005/8/layout/orgChart1"/>
    <dgm:cxn modelId="{69BB88F2-AD87-496D-9BCB-27EB9A5C5192}" type="presParOf" srcId="{76AAA52F-5AB3-454D-9333-D80A5ECA9360}" destId="{1A1DF7E2-334A-4BED-942B-664DAC059BB2}" srcOrd="1" destOrd="0" presId="urn:microsoft.com/office/officeart/2005/8/layout/orgChart1"/>
    <dgm:cxn modelId="{BD17DB13-C565-4249-B571-3BB386FA7B96}" type="presParOf" srcId="{76AAA52F-5AB3-454D-9333-D80A5ECA9360}" destId="{18F85388-4093-4196-A904-9C990167D878}" srcOrd="2" destOrd="0" presId="urn:microsoft.com/office/officeart/2005/8/layout/orgChart1"/>
    <dgm:cxn modelId="{916DBB98-2E29-47E0-B8E6-8A4DEE9DE613}" type="presParOf" srcId="{92026191-DEDD-4C00-A896-3B538A197956}" destId="{0D135E40-2F62-48E6-AB01-0B72290699C5}" srcOrd="2" destOrd="0" presId="urn:microsoft.com/office/officeart/2005/8/layout/orgChart1"/>
    <dgm:cxn modelId="{336E8A3C-35D7-4C34-B756-1FE6AF4175C0}" type="presParOf" srcId="{92026191-DEDD-4C00-A896-3B538A197956}" destId="{ABAE5E4F-0436-47C0-8F7D-BED511227253}" srcOrd="3" destOrd="0" presId="urn:microsoft.com/office/officeart/2005/8/layout/orgChart1"/>
    <dgm:cxn modelId="{AA85AEE7-9DBF-4131-B502-B15E3ED0D14C}" type="presParOf" srcId="{ABAE5E4F-0436-47C0-8F7D-BED511227253}" destId="{CF522C53-C249-4067-827D-AD50D2120F49}" srcOrd="0" destOrd="0" presId="urn:microsoft.com/office/officeart/2005/8/layout/orgChart1"/>
    <dgm:cxn modelId="{0DE6162D-75A2-4B35-9E32-0F2DDBCBD307}" type="presParOf" srcId="{CF522C53-C249-4067-827D-AD50D2120F49}" destId="{E1A6D144-0AB2-4D3C-BCED-6CF69EF857CE}" srcOrd="0" destOrd="0" presId="urn:microsoft.com/office/officeart/2005/8/layout/orgChart1"/>
    <dgm:cxn modelId="{85020279-D4E6-4F38-9AF1-BEF10EAEB4CE}" type="presParOf" srcId="{CF522C53-C249-4067-827D-AD50D2120F49}" destId="{BBE36E8E-1567-4FA0-877B-7653A98E5FF2}" srcOrd="1" destOrd="0" presId="urn:microsoft.com/office/officeart/2005/8/layout/orgChart1"/>
    <dgm:cxn modelId="{50825A62-276C-4195-8D87-4E5046C7C1BA}" type="presParOf" srcId="{ABAE5E4F-0436-47C0-8F7D-BED511227253}" destId="{C42E60CF-DF72-417D-8053-721727FB250E}" srcOrd="1" destOrd="0" presId="urn:microsoft.com/office/officeart/2005/8/layout/orgChart1"/>
    <dgm:cxn modelId="{54DB0273-5473-43A9-926E-9947F73ED420}" type="presParOf" srcId="{ABAE5E4F-0436-47C0-8F7D-BED511227253}" destId="{7F9EC727-87D6-4C74-A4CF-611ED2123C91}" srcOrd="2" destOrd="0" presId="urn:microsoft.com/office/officeart/2005/8/layout/orgChart1"/>
    <dgm:cxn modelId="{6563A35C-1BDA-4D35-A7B8-43766D734065}" type="presParOf" srcId="{92026191-DEDD-4C00-A896-3B538A197956}" destId="{C06B6813-E99F-4FF9-92B9-FA9FBBC3E4D6}" srcOrd="4" destOrd="0" presId="urn:microsoft.com/office/officeart/2005/8/layout/orgChart1"/>
    <dgm:cxn modelId="{B372034E-4D69-47E0-999C-D74045D7203D}" type="presParOf" srcId="{92026191-DEDD-4C00-A896-3B538A197956}" destId="{3C537B82-49B2-4A77-AFA3-FCFF01A8B87E}" srcOrd="5" destOrd="0" presId="urn:microsoft.com/office/officeart/2005/8/layout/orgChart1"/>
    <dgm:cxn modelId="{CC2D00D7-97C6-473B-B8DE-4D6D5C38A128}" type="presParOf" srcId="{3C537B82-49B2-4A77-AFA3-FCFF01A8B87E}" destId="{E623D5B7-58DF-474F-815E-863C01A49226}" srcOrd="0" destOrd="0" presId="urn:microsoft.com/office/officeart/2005/8/layout/orgChart1"/>
    <dgm:cxn modelId="{9F6F2F0E-2420-4AE2-B2E9-81575B5FB732}" type="presParOf" srcId="{E623D5B7-58DF-474F-815E-863C01A49226}" destId="{9B5586C4-BEBC-4A83-BCA7-A17DFBD5E033}" srcOrd="0" destOrd="0" presId="urn:microsoft.com/office/officeart/2005/8/layout/orgChart1"/>
    <dgm:cxn modelId="{A47D4B3C-318F-436F-BDB5-99CB20C8FE10}" type="presParOf" srcId="{E623D5B7-58DF-474F-815E-863C01A49226}" destId="{02C8F169-C323-4C02-9F85-9C4DE7E7801C}" srcOrd="1" destOrd="0" presId="urn:microsoft.com/office/officeart/2005/8/layout/orgChart1"/>
    <dgm:cxn modelId="{D171AF77-7407-43B0-A205-D70C6AE82032}" type="presParOf" srcId="{3C537B82-49B2-4A77-AFA3-FCFF01A8B87E}" destId="{CA0F4462-60E2-43A0-9A79-7CD6E82B0E8A}" srcOrd="1" destOrd="0" presId="urn:microsoft.com/office/officeart/2005/8/layout/orgChart1"/>
    <dgm:cxn modelId="{A5D6A15E-4977-4D15-A7B1-C90184987FEE}" type="presParOf" srcId="{3C537B82-49B2-4A77-AFA3-FCFF01A8B87E}" destId="{BA981E11-754F-426F-9F23-DE1191BF9D95}" srcOrd="2" destOrd="0" presId="urn:microsoft.com/office/officeart/2005/8/layout/orgChart1"/>
    <dgm:cxn modelId="{0F56948A-617A-4632-8939-7BF44A922B1B}" type="presParOf" srcId="{92026191-DEDD-4C00-A896-3B538A197956}" destId="{29F7048A-0F73-45E3-91AF-F67BEB00C789}" srcOrd="6" destOrd="0" presId="urn:microsoft.com/office/officeart/2005/8/layout/orgChart1"/>
    <dgm:cxn modelId="{D4D070A2-6EE4-47C0-AB83-C0B4915E3DB7}" type="presParOf" srcId="{92026191-DEDD-4C00-A896-3B538A197956}" destId="{98AA1701-9201-4663-93DC-089615F8E516}" srcOrd="7" destOrd="0" presId="urn:microsoft.com/office/officeart/2005/8/layout/orgChart1"/>
    <dgm:cxn modelId="{06503D67-84D3-449B-886D-62ED18BED244}" type="presParOf" srcId="{98AA1701-9201-4663-93DC-089615F8E516}" destId="{CDD925ED-88A4-4021-A941-629C7866BC02}" srcOrd="0" destOrd="0" presId="urn:microsoft.com/office/officeart/2005/8/layout/orgChart1"/>
    <dgm:cxn modelId="{76202118-4193-41C7-95E7-FAF08E08BA1C}" type="presParOf" srcId="{CDD925ED-88A4-4021-A941-629C7866BC02}" destId="{B07DF14A-C2CA-43F6-8807-45700DC54D47}" srcOrd="0" destOrd="0" presId="urn:microsoft.com/office/officeart/2005/8/layout/orgChart1"/>
    <dgm:cxn modelId="{48D11758-6F22-4883-9BE2-25CA03682E21}" type="presParOf" srcId="{CDD925ED-88A4-4021-A941-629C7866BC02}" destId="{C85F1B9F-9208-42A7-9041-C8F2F29F3685}" srcOrd="1" destOrd="0" presId="urn:microsoft.com/office/officeart/2005/8/layout/orgChart1"/>
    <dgm:cxn modelId="{E9B9968D-B0A9-4348-964B-3C07AB1BCCEF}" type="presParOf" srcId="{98AA1701-9201-4663-93DC-089615F8E516}" destId="{78875371-20E4-4A17-8C7E-6918C2AF2B2B}" srcOrd="1" destOrd="0" presId="urn:microsoft.com/office/officeart/2005/8/layout/orgChart1"/>
    <dgm:cxn modelId="{81D7CC5C-C019-4A1C-8B95-36418FE08F0A}" type="presParOf" srcId="{98AA1701-9201-4663-93DC-089615F8E516}" destId="{217DA255-FA04-4BCB-AC99-80BE25B44B56}" srcOrd="2" destOrd="0" presId="urn:microsoft.com/office/officeart/2005/8/layout/orgChart1"/>
    <dgm:cxn modelId="{95327E33-71C5-42F7-B0B5-0F514BC382B2}" type="presParOf" srcId="{B114EE50-521E-4C0B-9DE1-ACDDA5A87441}" destId="{AEBD5CF1-5FC1-45C2-B0B4-5A6782BCAB0D}" srcOrd="2" destOrd="0" presId="urn:microsoft.com/office/officeart/2005/8/layout/orgChart1"/>
    <dgm:cxn modelId="{F58B11CE-AAC2-4947-B0F6-FC9C9376FE67}" type="presParOf" srcId="{6F9B41F5-96CF-4ED3-AE4E-85E6EC413FBC}" destId="{585D372A-C834-4A03-B2F4-C1FB850C611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86FD48-8A78-4E9C-96EB-B01C8860F6E2}" type="datetimeFigureOut">
              <a:rPr lang="en-US" smtClean="0"/>
              <a:t>5/22/2015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B04E13-AC1D-4982-83F1-9F10941C843F}" type="slidenum">
              <a:rPr lang="en-US" smtClean="0"/>
              <a:t>‹#›</a:t>
            </a:fld>
            <a:endParaRPr lang="en-US"/>
          </a:p>
        </p:txBody>
      </p:sp>
    </p:spTree>
    <p:extLst>
      <p:ext uri="{BB962C8B-B14F-4D97-AF65-F5344CB8AC3E}">
        <p14:creationId xmlns:p14="http://schemas.microsoft.com/office/powerpoint/2010/main" val="2171524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B04E13-AC1D-4982-83F1-9F10941C843F}" type="slidenum">
              <a:rPr lang="en-US" smtClean="0"/>
              <a:t>14</a:t>
            </a:fld>
            <a:endParaRPr lang="en-US"/>
          </a:p>
        </p:txBody>
      </p:sp>
    </p:spTree>
    <p:extLst>
      <p:ext uri="{BB962C8B-B14F-4D97-AF65-F5344CB8AC3E}">
        <p14:creationId xmlns:p14="http://schemas.microsoft.com/office/powerpoint/2010/main" val="2807225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96BDB96-613D-41A7-B038-E7241B0430DD}" type="datetimeFigureOut">
              <a:rPr lang="fa-IR" smtClean="0"/>
              <a:pPr/>
              <a:t>04/08/1436</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0B270694-1313-46E0-A699-D3EFE6957A50}" type="slidenum">
              <a:rPr lang="fa-IR" smtClean="0"/>
              <a:pPr/>
              <a:t>‹#›</a:t>
            </a:fld>
            <a:endParaRPr lang="fa-IR"/>
          </a:p>
        </p:txBody>
      </p:sp>
    </p:spTree>
    <p:extLst>
      <p:ext uri="{BB962C8B-B14F-4D97-AF65-F5344CB8AC3E}">
        <p14:creationId xmlns:p14="http://schemas.microsoft.com/office/powerpoint/2010/main" val="269775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96BDB96-613D-41A7-B038-E7241B0430DD}" type="datetimeFigureOut">
              <a:rPr lang="fa-IR" smtClean="0"/>
              <a:pPr/>
              <a:t>04/08/1436</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0B270694-1313-46E0-A699-D3EFE6957A50}" type="slidenum">
              <a:rPr lang="fa-IR" smtClean="0"/>
              <a:pPr/>
              <a:t>‹#›</a:t>
            </a:fld>
            <a:endParaRPr lang="fa-IR"/>
          </a:p>
        </p:txBody>
      </p:sp>
    </p:spTree>
    <p:extLst>
      <p:ext uri="{BB962C8B-B14F-4D97-AF65-F5344CB8AC3E}">
        <p14:creationId xmlns:p14="http://schemas.microsoft.com/office/powerpoint/2010/main" val="2078815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96BDB96-613D-41A7-B038-E7241B0430DD}" type="datetimeFigureOut">
              <a:rPr lang="fa-IR" smtClean="0"/>
              <a:pPr/>
              <a:t>04/08/1436</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0B270694-1313-46E0-A699-D3EFE6957A50}" type="slidenum">
              <a:rPr lang="fa-IR" smtClean="0"/>
              <a:pPr/>
              <a:t>‹#›</a:t>
            </a:fld>
            <a:endParaRPr lang="fa-IR"/>
          </a:p>
        </p:txBody>
      </p:sp>
    </p:spTree>
    <p:extLst>
      <p:ext uri="{BB962C8B-B14F-4D97-AF65-F5344CB8AC3E}">
        <p14:creationId xmlns:p14="http://schemas.microsoft.com/office/powerpoint/2010/main" val="4144449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96BDB96-613D-41A7-B038-E7241B0430DD}" type="datetimeFigureOut">
              <a:rPr lang="fa-IR" smtClean="0"/>
              <a:pPr/>
              <a:t>04/08/1436</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0B270694-1313-46E0-A699-D3EFE6957A50}" type="slidenum">
              <a:rPr lang="fa-IR" smtClean="0"/>
              <a:pPr/>
              <a:t>‹#›</a:t>
            </a:fld>
            <a:endParaRPr lang="fa-IR"/>
          </a:p>
        </p:txBody>
      </p:sp>
    </p:spTree>
    <p:extLst>
      <p:ext uri="{BB962C8B-B14F-4D97-AF65-F5344CB8AC3E}">
        <p14:creationId xmlns:p14="http://schemas.microsoft.com/office/powerpoint/2010/main" val="417083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96BDB96-613D-41A7-B038-E7241B0430DD}" type="datetimeFigureOut">
              <a:rPr lang="fa-IR" smtClean="0"/>
              <a:pPr/>
              <a:t>04/08/1436</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0B270694-1313-46E0-A699-D3EFE6957A50}" type="slidenum">
              <a:rPr lang="fa-IR" smtClean="0"/>
              <a:pPr/>
              <a:t>‹#›</a:t>
            </a:fld>
            <a:endParaRPr lang="fa-IR"/>
          </a:p>
        </p:txBody>
      </p:sp>
    </p:spTree>
    <p:extLst>
      <p:ext uri="{BB962C8B-B14F-4D97-AF65-F5344CB8AC3E}">
        <p14:creationId xmlns:p14="http://schemas.microsoft.com/office/powerpoint/2010/main" val="272766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96BDB96-613D-41A7-B038-E7241B0430DD}" type="datetimeFigureOut">
              <a:rPr lang="fa-IR" smtClean="0"/>
              <a:pPr/>
              <a:t>04/08/1436</a:t>
            </a:fld>
            <a:endParaRPr lang="fa-IR"/>
          </a:p>
        </p:txBody>
      </p:sp>
      <p:sp>
        <p:nvSpPr>
          <p:cNvPr id="6" name="Footer Placeholder 5"/>
          <p:cNvSpPr>
            <a:spLocks noGrp="1"/>
          </p:cNvSpPr>
          <p:nvPr>
            <p:ph type="ftr" sz="quarter" idx="11"/>
          </p:nvPr>
        </p:nvSpPr>
        <p:spPr/>
        <p:txBody>
          <a:bodyPr/>
          <a:lstStyle>
            <a:lvl1pPr>
              <a:defRPr/>
            </a:lvl1pPr>
          </a:lstStyle>
          <a:p>
            <a:endParaRPr lang="fa-IR"/>
          </a:p>
        </p:txBody>
      </p:sp>
      <p:sp>
        <p:nvSpPr>
          <p:cNvPr id="7" name="Slide Number Placeholder 6"/>
          <p:cNvSpPr>
            <a:spLocks noGrp="1"/>
          </p:cNvSpPr>
          <p:nvPr>
            <p:ph type="sldNum" sz="quarter" idx="12"/>
          </p:nvPr>
        </p:nvSpPr>
        <p:spPr/>
        <p:txBody>
          <a:bodyPr/>
          <a:lstStyle>
            <a:lvl1pPr>
              <a:defRPr/>
            </a:lvl1pPr>
          </a:lstStyle>
          <a:p>
            <a:fld id="{0B270694-1313-46E0-A699-D3EFE6957A50}" type="slidenum">
              <a:rPr lang="fa-IR" smtClean="0"/>
              <a:pPr/>
              <a:t>‹#›</a:t>
            </a:fld>
            <a:endParaRPr lang="fa-IR"/>
          </a:p>
        </p:txBody>
      </p:sp>
    </p:spTree>
    <p:extLst>
      <p:ext uri="{BB962C8B-B14F-4D97-AF65-F5344CB8AC3E}">
        <p14:creationId xmlns:p14="http://schemas.microsoft.com/office/powerpoint/2010/main" val="413219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96BDB96-613D-41A7-B038-E7241B0430DD}" type="datetimeFigureOut">
              <a:rPr lang="fa-IR" smtClean="0"/>
              <a:pPr/>
              <a:t>04/08/1436</a:t>
            </a:fld>
            <a:endParaRPr lang="fa-IR"/>
          </a:p>
        </p:txBody>
      </p:sp>
      <p:sp>
        <p:nvSpPr>
          <p:cNvPr id="8" name="Footer Placeholder 7"/>
          <p:cNvSpPr>
            <a:spLocks noGrp="1"/>
          </p:cNvSpPr>
          <p:nvPr>
            <p:ph type="ftr" sz="quarter" idx="11"/>
          </p:nvPr>
        </p:nvSpPr>
        <p:spPr/>
        <p:txBody>
          <a:bodyPr/>
          <a:lstStyle>
            <a:lvl1pPr>
              <a:defRPr/>
            </a:lvl1pPr>
          </a:lstStyle>
          <a:p>
            <a:endParaRPr lang="fa-IR"/>
          </a:p>
        </p:txBody>
      </p:sp>
      <p:sp>
        <p:nvSpPr>
          <p:cNvPr id="9" name="Slide Number Placeholder 8"/>
          <p:cNvSpPr>
            <a:spLocks noGrp="1"/>
          </p:cNvSpPr>
          <p:nvPr>
            <p:ph type="sldNum" sz="quarter" idx="12"/>
          </p:nvPr>
        </p:nvSpPr>
        <p:spPr/>
        <p:txBody>
          <a:bodyPr/>
          <a:lstStyle>
            <a:lvl1pPr>
              <a:defRPr/>
            </a:lvl1pPr>
          </a:lstStyle>
          <a:p>
            <a:fld id="{0B270694-1313-46E0-A699-D3EFE6957A50}" type="slidenum">
              <a:rPr lang="fa-IR" smtClean="0"/>
              <a:pPr/>
              <a:t>‹#›</a:t>
            </a:fld>
            <a:endParaRPr lang="fa-IR"/>
          </a:p>
        </p:txBody>
      </p:sp>
    </p:spTree>
    <p:extLst>
      <p:ext uri="{BB962C8B-B14F-4D97-AF65-F5344CB8AC3E}">
        <p14:creationId xmlns:p14="http://schemas.microsoft.com/office/powerpoint/2010/main" val="913302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96BDB96-613D-41A7-B038-E7241B0430DD}" type="datetimeFigureOut">
              <a:rPr lang="fa-IR" smtClean="0"/>
              <a:pPr/>
              <a:t>04/08/1436</a:t>
            </a:fld>
            <a:endParaRPr lang="fa-IR"/>
          </a:p>
        </p:txBody>
      </p:sp>
      <p:sp>
        <p:nvSpPr>
          <p:cNvPr id="4" name="Footer Placeholder 3"/>
          <p:cNvSpPr>
            <a:spLocks noGrp="1"/>
          </p:cNvSpPr>
          <p:nvPr>
            <p:ph type="ftr" sz="quarter" idx="11"/>
          </p:nvPr>
        </p:nvSpPr>
        <p:spPr/>
        <p:txBody>
          <a:bodyPr/>
          <a:lstStyle>
            <a:lvl1pPr>
              <a:defRPr/>
            </a:lvl1pPr>
          </a:lstStyle>
          <a:p>
            <a:endParaRPr lang="fa-IR"/>
          </a:p>
        </p:txBody>
      </p:sp>
      <p:sp>
        <p:nvSpPr>
          <p:cNvPr id="5" name="Slide Number Placeholder 4"/>
          <p:cNvSpPr>
            <a:spLocks noGrp="1"/>
          </p:cNvSpPr>
          <p:nvPr>
            <p:ph type="sldNum" sz="quarter" idx="12"/>
          </p:nvPr>
        </p:nvSpPr>
        <p:spPr/>
        <p:txBody>
          <a:bodyPr/>
          <a:lstStyle>
            <a:lvl1pPr>
              <a:defRPr/>
            </a:lvl1pPr>
          </a:lstStyle>
          <a:p>
            <a:fld id="{0B270694-1313-46E0-A699-D3EFE6957A50}" type="slidenum">
              <a:rPr lang="fa-IR" smtClean="0"/>
              <a:pPr/>
              <a:t>‹#›</a:t>
            </a:fld>
            <a:endParaRPr lang="fa-IR"/>
          </a:p>
        </p:txBody>
      </p:sp>
    </p:spTree>
    <p:extLst>
      <p:ext uri="{BB962C8B-B14F-4D97-AF65-F5344CB8AC3E}">
        <p14:creationId xmlns:p14="http://schemas.microsoft.com/office/powerpoint/2010/main" val="1092248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96BDB96-613D-41A7-B038-E7241B0430DD}" type="datetimeFigureOut">
              <a:rPr lang="fa-IR" smtClean="0"/>
              <a:pPr/>
              <a:t>04/08/1436</a:t>
            </a:fld>
            <a:endParaRPr lang="fa-IR"/>
          </a:p>
        </p:txBody>
      </p:sp>
      <p:sp>
        <p:nvSpPr>
          <p:cNvPr id="3" name="Footer Placeholder 2"/>
          <p:cNvSpPr>
            <a:spLocks noGrp="1"/>
          </p:cNvSpPr>
          <p:nvPr>
            <p:ph type="ftr" sz="quarter" idx="11"/>
          </p:nvPr>
        </p:nvSpPr>
        <p:spPr/>
        <p:txBody>
          <a:bodyPr/>
          <a:lstStyle>
            <a:lvl1pPr>
              <a:defRPr/>
            </a:lvl1pPr>
          </a:lstStyle>
          <a:p>
            <a:endParaRPr lang="fa-IR"/>
          </a:p>
        </p:txBody>
      </p:sp>
      <p:sp>
        <p:nvSpPr>
          <p:cNvPr id="4" name="Slide Number Placeholder 3"/>
          <p:cNvSpPr>
            <a:spLocks noGrp="1"/>
          </p:cNvSpPr>
          <p:nvPr>
            <p:ph type="sldNum" sz="quarter" idx="12"/>
          </p:nvPr>
        </p:nvSpPr>
        <p:spPr/>
        <p:txBody>
          <a:bodyPr/>
          <a:lstStyle>
            <a:lvl1pPr>
              <a:defRPr/>
            </a:lvl1pPr>
          </a:lstStyle>
          <a:p>
            <a:fld id="{0B270694-1313-46E0-A699-D3EFE6957A50}" type="slidenum">
              <a:rPr lang="fa-IR" smtClean="0"/>
              <a:pPr/>
              <a:t>‹#›</a:t>
            </a:fld>
            <a:endParaRPr lang="fa-IR"/>
          </a:p>
        </p:txBody>
      </p:sp>
    </p:spTree>
    <p:extLst>
      <p:ext uri="{BB962C8B-B14F-4D97-AF65-F5344CB8AC3E}">
        <p14:creationId xmlns:p14="http://schemas.microsoft.com/office/powerpoint/2010/main" val="3308042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96BDB96-613D-41A7-B038-E7241B0430DD}" type="datetimeFigureOut">
              <a:rPr lang="fa-IR" smtClean="0"/>
              <a:pPr/>
              <a:t>04/08/1436</a:t>
            </a:fld>
            <a:endParaRPr lang="fa-IR"/>
          </a:p>
        </p:txBody>
      </p:sp>
      <p:sp>
        <p:nvSpPr>
          <p:cNvPr id="6" name="Footer Placeholder 5"/>
          <p:cNvSpPr>
            <a:spLocks noGrp="1"/>
          </p:cNvSpPr>
          <p:nvPr>
            <p:ph type="ftr" sz="quarter" idx="11"/>
          </p:nvPr>
        </p:nvSpPr>
        <p:spPr/>
        <p:txBody>
          <a:bodyPr/>
          <a:lstStyle>
            <a:lvl1pPr>
              <a:defRPr/>
            </a:lvl1pPr>
          </a:lstStyle>
          <a:p>
            <a:endParaRPr lang="fa-IR"/>
          </a:p>
        </p:txBody>
      </p:sp>
      <p:sp>
        <p:nvSpPr>
          <p:cNvPr id="7" name="Slide Number Placeholder 6"/>
          <p:cNvSpPr>
            <a:spLocks noGrp="1"/>
          </p:cNvSpPr>
          <p:nvPr>
            <p:ph type="sldNum" sz="quarter" idx="12"/>
          </p:nvPr>
        </p:nvSpPr>
        <p:spPr/>
        <p:txBody>
          <a:bodyPr/>
          <a:lstStyle>
            <a:lvl1pPr>
              <a:defRPr/>
            </a:lvl1pPr>
          </a:lstStyle>
          <a:p>
            <a:fld id="{0B270694-1313-46E0-A699-D3EFE6957A50}" type="slidenum">
              <a:rPr lang="fa-IR" smtClean="0"/>
              <a:pPr/>
              <a:t>‹#›</a:t>
            </a:fld>
            <a:endParaRPr lang="fa-IR"/>
          </a:p>
        </p:txBody>
      </p:sp>
    </p:spTree>
    <p:extLst>
      <p:ext uri="{BB962C8B-B14F-4D97-AF65-F5344CB8AC3E}">
        <p14:creationId xmlns:p14="http://schemas.microsoft.com/office/powerpoint/2010/main" val="226618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96BDB96-613D-41A7-B038-E7241B0430DD}" type="datetimeFigureOut">
              <a:rPr lang="fa-IR" smtClean="0"/>
              <a:pPr/>
              <a:t>04/08/1436</a:t>
            </a:fld>
            <a:endParaRPr lang="fa-IR"/>
          </a:p>
        </p:txBody>
      </p:sp>
      <p:sp>
        <p:nvSpPr>
          <p:cNvPr id="6" name="Footer Placeholder 5"/>
          <p:cNvSpPr>
            <a:spLocks noGrp="1"/>
          </p:cNvSpPr>
          <p:nvPr>
            <p:ph type="ftr" sz="quarter" idx="11"/>
          </p:nvPr>
        </p:nvSpPr>
        <p:spPr/>
        <p:txBody>
          <a:bodyPr/>
          <a:lstStyle>
            <a:lvl1pPr>
              <a:defRPr/>
            </a:lvl1pPr>
          </a:lstStyle>
          <a:p>
            <a:endParaRPr lang="fa-IR"/>
          </a:p>
        </p:txBody>
      </p:sp>
      <p:sp>
        <p:nvSpPr>
          <p:cNvPr id="7" name="Slide Number Placeholder 6"/>
          <p:cNvSpPr>
            <a:spLocks noGrp="1"/>
          </p:cNvSpPr>
          <p:nvPr>
            <p:ph type="sldNum" sz="quarter" idx="12"/>
          </p:nvPr>
        </p:nvSpPr>
        <p:spPr/>
        <p:txBody>
          <a:bodyPr/>
          <a:lstStyle>
            <a:lvl1pPr>
              <a:defRPr/>
            </a:lvl1pPr>
          </a:lstStyle>
          <a:p>
            <a:fld id="{0B270694-1313-46E0-A699-D3EFE6957A50}" type="slidenum">
              <a:rPr lang="fa-IR" smtClean="0"/>
              <a:pPr/>
              <a:t>‹#›</a:t>
            </a:fld>
            <a:endParaRPr lang="fa-IR"/>
          </a:p>
        </p:txBody>
      </p:sp>
    </p:spTree>
    <p:extLst>
      <p:ext uri="{BB962C8B-B14F-4D97-AF65-F5344CB8AC3E}">
        <p14:creationId xmlns:p14="http://schemas.microsoft.com/office/powerpoint/2010/main" val="2605894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096BDB96-613D-41A7-B038-E7241B0430DD}" type="datetimeFigureOut">
              <a:rPr lang="fa-IR" smtClean="0"/>
              <a:pPr/>
              <a:t>04/08/1436</a:t>
            </a:fld>
            <a:endParaRPr lang="fa-I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fa-I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B270694-1313-46E0-A699-D3EFE6957A50}"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36680"/>
          </a:xfrm>
        </p:spPr>
        <p:txBody>
          <a:bodyPr anchor="ctr">
            <a:noAutofit/>
          </a:bodyPr>
          <a:lstStyle/>
          <a:p>
            <a:pPr algn="ctr"/>
            <a:r>
              <a:rPr lang="en-US" sz="4000" dirty="0" smtClean="0">
                <a:solidFill>
                  <a:srgbClr val="FFFF00"/>
                </a:solidFill>
                <a:latin typeface="Rockwell" pitchFamily="18" charset="0"/>
                <a:ea typeface="Verdana" pitchFamily="34" charset="0"/>
                <a:cs typeface="Verdana" pitchFamily="34" charset="0"/>
              </a:rPr>
              <a:t>Office </a:t>
            </a:r>
            <a:r>
              <a:rPr lang="en-US" sz="4000" dirty="0">
                <a:solidFill>
                  <a:srgbClr val="FFFF00"/>
                </a:solidFill>
                <a:latin typeface="Rockwell" pitchFamily="18" charset="0"/>
                <a:ea typeface="Verdana" pitchFamily="34" charset="0"/>
                <a:cs typeface="Verdana" pitchFamily="34" charset="0"/>
              </a:rPr>
              <a:t>Automation System</a:t>
            </a:r>
            <a:br>
              <a:rPr lang="en-US" sz="4000" dirty="0">
                <a:solidFill>
                  <a:srgbClr val="FFFF00"/>
                </a:solidFill>
                <a:latin typeface="Rockwell" pitchFamily="18" charset="0"/>
                <a:ea typeface="Verdana" pitchFamily="34" charset="0"/>
                <a:cs typeface="Verdana" pitchFamily="34" charset="0"/>
              </a:rPr>
            </a:br>
            <a:endParaRPr lang="en-US" sz="4000" dirty="0">
              <a:solidFill>
                <a:srgbClr val="FFFF00"/>
              </a:solidFill>
              <a:latin typeface="Rockwell" pitchFamily="18" charset="0"/>
              <a:ea typeface="Verdana" pitchFamily="34" charset="0"/>
              <a:cs typeface="Verdana" pitchFamily="34" charset="0"/>
            </a:endParaRPr>
          </a:p>
        </p:txBody>
      </p:sp>
      <p:sp>
        <p:nvSpPr>
          <p:cNvPr id="3" name="Content Placeholder 2"/>
          <p:cNvSpPr>
            <a:spLocks noGrp="1"/>
          </p:cNvSpPr>
          <p:nvPr>
            <p:ph idx="1"/>
          </p:nvPr>
        </p:nvSpPr>
        <p:spPr>
          <a:xfrm>
            <a:off x="467544" y="620688"/>
            <a:ext cx="8003232" cy="5112568"/>
          </a:xfrm>
        </p:spPr>
        <p:txBody>
          <a:bodyPr>
            <a:normAutofit/>
          </a:bodyPr>
          <a:lstStyle/>
          <a:p>
            <a:pPr marL="0" indent="0" algn="ctr" rtl="1">
              <a:buNone/>
            </a:pPr>
            <a:r>
              <a:rPr lang="fa-IR" sz="2800" dirty="0" smtClean="0">
                <a:solidFill>
                  <a:srgbClr val="FF0066"/>
                </a:solidFill>
                <a:latin typeface="B TITR"/>
                <a:cs typeface="B TITR" pitchFamily="2" charset="-78"/>
              </a:rPr>
              <a:t>سیستم­های </a:t>
            </a:r>
            <a:r>
              <a:rPr lang="fa-IR" sz="2800" dirty="0">
                <a:solidFill>
                  <a:srgbClr val="FF0066"/>
                </a:solidFill>
                <a:latin typeface="B TITR"/>
                <a:cs typeface="B TITR" pitchFamily="2" charset="-78"/>
              </a:rPr>
              <a:t>اتوماسیون </a:t>
            </a:r>
            <a:r>
              <a:rPr lang="fa-IR" sz="2800" dirty="0" smtClean="0">
                <a:solidFill>
                  <a:srgbClr val="FF0066"/>
                </a:solidFill>
                <a:latin typeface="B TITR"/>
                <a:cs typeface="B TITR" pitchFamily="2" charset="-78"/>
              </a:rPr>
              <a:t>اداری-</a:t>
            </a:r>
            <a:r>
              <a:rPr lang="en-US" sz="2800" b="1" dirty="0" smtClean="0">
                <a:solidFill>
                  <a:srgbClr val="FF0066"/>
                </a:solidFill>
                <a:cs typeface="B TITR" pitchFamily="2" charset="-78"/>
              </a:rPr>
              <a:t>OAS</a:t>
            </a:r>
            <a:endParaRPr lang="fa-IR" sz="2800" b="1" dirty="0" smtClean="0">
              <a:solidFill>
                <a:srgbClr val="FF0066"/>
              </a:solidFill>
              <a:cs typeface="B TITR" pitchFamily="2" charset="-78"/>
            </a:endParaRPr>
          </a:p>
          <a:p>
            <a:pPr marL="0" indent="0" algn="ctr" rtl="1">
              <a:buNone/>
            </a:pPr>
            <a:endParaRPr lang="fa-IR" sz="2800" b="1" dirty="0" smtClean="0">
              <a:solidFill>
                <a:srgbClr val="FF0066"/>
              </a:solidFill>
              <a:cs typeface="B TITR" pitchFamily="2" charset="-78"/>
            </a:endParaRPr>
          </a:p>
          <a:p>
            <a:pPr marL="0" indent="0" algn="justLow" rtl="1">
              <a:buNone/>
            </a:pPr>
            <a:endParaRPr lang="fa-IR" sz="2000" dirty="0" smtClean="0">
              <a:solidFill>
                <a:srgbClr val="FFFF00"/>
              </a:solidFill>
              <a:latin typeface="B TITR"/>
              <a:cs typeface="B TITR" pitchFamily="2" charset="-78"/>
            </a:endParaRPr>
          </a:p>
          <a:p>
            <a:pPr marL="0" indent="0" algn="ctr" rtl="1">
              <a:buNone/>
            </a:pPr>
            <a:r>
              <a:rPr lang="fa-IR" sz="2800" dirty="0" smtClean="0">
                <a:solidFill>
                  <a:srgbClr val="FF1DFF"/>
                </a:solidFill>
                <a:latin typeface="B TITR"/>
                <a:cs typeface="B TITR" pitchFamily="2" charset="-78"/>
              </a:rPr>
              <a:t>استاد: خانم دکتر میرسپاسی</a:t>
            </a:r>
          </a:p>
          <a:p>
            <a:pPr marL="0" indent="0" algn="justLow" rtl="1">
              <a:buNone/>
            </a:pPr>
            <a:endParaRPr lang="fa-IR" sz="2000" dirty="0" smtClean="0">
              <a:solidFill>
                <a:srgbClr val="FFFF00"/>
              </a:solidFill>
              <a:latin typeface="B TITR"/>
              <a:cs typeface="B TITR" pitchFamily="2" charset="-78"/>
            </a:endParaRPr>
          </a:p>
          <a:p>
            <a:pPr marL="0" indent="0" algn="justLow" rtl="1">
              <a:buNone/>
            </a:pPr>
            <a:r>
              <a:rPr lang="fa-IR" sz="2000" dirty="0">
                <a:solidFill>
                  <a:srgbClr val="FFFF00"/>
                </a:solidFill>
                <a:latin typeface="B TITR"/>
                <a:cs typeface="B TITR" pitchFamily="2" charset="-78"/>
              </a:rPr>
              <a:t>نام درس: </a:t>
            </a:r>
            <a:r>
              <a:rPr lang="en-US" sz="2800" b="1" dirty="0">
                <a:solidFill>
                  <a:srgbClr val="FF0066"/>
                </a:solidFill>
                <a:cs typeface="B TITR" pitchFamily="2" charset="-78"/>
              </a:rPr>
              <a:t>MIS</a:t>
            </a:r>
            <a:endParaRPr lang="fa-IR" sz="2800" b="1" dirty="0">
              <a:solidFill>
                <a:srgbClr val="FF0066"/>
              </a:solidFill>
              <a:cs typeface="B TITR" pitchFamily="2" charset="-78"/>
            </a:endParaRPr>
          </a:p>
          <a:p>
            <a:pPr marL="0" indent="0" algn="justLow" rtl="1">
              <a:buNone/>
            </a:pPr>
            <a:endParaRPr lang="fa-IR" sz="1100" dirty="0" smtClean="0">
              <a:solidFill>
                <a:srgbClr val="FFFF00"/>
              </a:solidFill>
              <a:latin typeface="B TITR"/>
              <a:cs typeface="B TITR" pitchFamily="2" charset="-78"/>
            </a:endParaRPr>
          </a:p>
          <a:p>
            <a:pPr marL="0" indent="0" algn="ctr" rtl="1">
              <a:buNone/>
            </a:pPr>
            <a:r>
              <a:rPr lang="fa-IR" sz="1600" dirty="0">
                <a:solidFill>
                  <a:srgbClr val="FF0066"/>
                </a:solidFill>
                <a:latin typeface="B TITR"/>
                <a:cs typeface="B TITR" pitchFamily="2" charset="-78"/>
              </a:rPr>
              <a:t>دوره کارشناسی ارشد-دانشکاه آزاد اسلامی واحد اسلامشهر</a:t>
            </a:r>
            <a:endParaRPr lang="en-US" sz="1600" dirty="0">
              <a:solidFill>
                <a:srgbClr val="FF0066"/>
              </a:solidFill>
              <a:latin typeface="B TITR"/>
              <a:cs typeface="B TITR" pitchFamily="2" charset="-78"/>
            </a:endParaRPr>
          </a:p>
          <a:p>
            <a:pPr marL="0" indent="0" algn="justLow" rtl="1">
              <a:buNone/>
            </a:pPr>
            <a:endParaRPr lang="fa-IR" sz="2000" dirty="0" smtClean="0">
              <a:solidFill>
                <a:srgbClr val="FFFF00"/>
              </a:solidFill>
              <a:latin typeface="B TITR"/>
              <a:cs typeface="B TITR" pitchFamily="2" charset="-78"/>
            </a:endParaRPr>
          </a:p>
          <a:p>
            <a:pPr marL="0" indent="0" algn="justLow" rtl="1">
              <a:buNone/>
            </a:pPr>
            <a:r>
              <a:rPr lang="fa-IR" sz="2000" dirty="0" smtClean="0">
                <a:solidFill>
                  <a:srgbClr val="FFFF00"/>
                </a:solidFill>
                <a:latin typeface="B TITR"/>
                <a:cs typeface="B TITR" pitchFamily="2" charset="-78"/>
              </a:rPr>
              <a:t>تهیه و تنظیم:</a:t>
            </a:r>
          </a:p>
          <a:p>
            <a:pPr marL="0" indent="0" algn="ctr">
              <a:buNone/>
            </a:pPr>
            <a:r>
              <a:rPr lang="fa-IR" sz="2000" dirty="0" smtClean="0">
                <a:solidFill>
                  <a:srgbClr val="FF0000"/>
                </a:solidFill>
                <a:latin typeface="B TITR"/>
                <a:cs typeface="B TITR" pitchFamily="2" charset="-78"/>
              </a:rPr>
              <a:t>جعفرزاده-غنی پور</a:t>
            </a:r>
          </a:p>
          <a:p>
            <a:pPr marL="0" indent="0" algn="ctr">
              <a:buNone/>
            </a:pPr>
            <a:r>
              <a:rPr lang="fa-IR" sz="2000" dirty="0" smtClean="0">
                <a:solidFill>
                  <a:srgbClr val="FF0000"/>
                </a:solidFill>
                <a:latin typeface="B TITR"/>
                <a:cs typeface="B TITR" pitchFamily="2" charset="-78"/>
              </a:rPr>
              <a:t>بهار 94</a:t>
            </a:r>
          </a:p>
          <a:p>
            <a:pPr marL="0" indent="0" algn="ctr">
              <a:buNone/>
            </a:pPr>
            <a:endParaRPr lang="en-US" sz="5400" dirty="0">
              <a:solidFill>
                <a:srgbClr val="FF0000"/>
              </a:solidFill>
              <a:latin typeface="B TITR"/>
              <a:cs typeface="B TITR"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5792"/>
            <a:ext cx="2366640" cy="1872208"/>
          </a:xfrm>
          <a:prstGeom prst="rect">
            <a:avLst/>
          </a:prstGeom>
        </p:spPr>
      </p:pic>
    </p:spTree>
    <p:extLst>
      <p:ext uri="{BB962C8B-B14F-4D97-AF65-F5344CB8AC3E}">
        <p14:creationId xmlns:p14="http://schemas.microsoft.com/office/powerpoint/2010/main" val="240925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7544" y="116632"/>
            <a:ext cx="8229600" cy="703262"/>
          </a:xfrm>
        </p:spPr>
        <p:txBody>
          <a:bodyPr/>
          <a:lstStyle/>
          <a:p>
            <a:r>
              <a:rPr lang="ar-SA" sz="3000" b="1" dirty="0">
                <a:solidFill>
                  <a:srgbClr val="FF0000"/>
                </a:solidFill>
                <a:effectLst>
                  <a:outerShdw blurRad="38100" dist="38100" dir="2700000" algn="tl">
                    <a:srgbClr val="000000">
                      <a:alpha val="43137"/>
                    </a:srgbClr>
                  </a:outerShdw>
                </a:effectLst>
                <a:cs typeface="B Titr" pitchFamily="2" charset="-78"/>
              </a:rPr>
              <a:t>مزاياي </a:t>
            </a:r>
            <a:r>
              <a:rPr lang="ar-SA" sz="3000" b="1" dirty="0" smtClean="0">
                <a:solidFill>
                  <a:srgbClr val="FF0000"/>
                </a:solidFill>
                <a:effectLst>
                  <a:outerShdw blurRad="38100" dist="38100" dir="2700000" algn="tl">
                    <a:srgbClr val="000000">
                      <a:alpha val="43137"/>
                    </a:srgbClr>
                  </a:outerShdw>
                </a:effectLst>
                <a:cs typeface="B Titr" pitchFamily="2" charset="-78"/>
              </a:rPr>
              <a:t>مستقيم</a:t>
            </a:r>
            <a:endParaRPr lang="en-US" sz="3000" b="1" dirty="0">
              <a:solidFill>
                <a:srgbClr val="FF0000"/>
              </a:solidFill>
              <a:effectLst>
                <a:outerShdw blurRad="38100" dist="38100" dir="2700000" algn="tl">
                  <a:srgbClr val="000000">
                    <a:alpha val="43137"/>
                  </a:srgbClr>
                </a:outerShdw>
              </a:effectLst>
              <a:cs typeface="B Titr" pitchFamily="2" charset="-78"/>
            </a:endParaRPr>
          </a:p>
        </p:txBody>
      </p:sp>
      <p:sp>
        <p:nvSpPr>
          <p:cNvPr id="13315" name="Rectangle 3"/>
          <p:cNvSpPr>
            <a:spLocks noGrp="1" noChangeArrowheads="1"/>
          </p:cNvSpPr>
          <p:nvPr>
            <p:ph idx="1"/>
          </p:nvPr>
        </p:nvSpPr>
        <p:spPr>
          <a:xfrm>
            <a:off x="467544" y="836712"/>
            <a:ext cx="8229600" cy="5256212"/>
          </a:xfrm>
        </p:spPr>
        <p:txBody>
          <a:bodyPr/>
          <a:lstStyle/>
          <a:p>
            <a:pPr marL="0" indent="0" algn="just" rtl="1">
              <a:spcBef>
                <a:spcPct val="50000"/>
              </a:spcBef>
              <a:buFont typeface="Wingdings" pitchFamily="2" charset="2"/>
              <a:buNone/>
            </a:pPr>
            <a:r>
              <a:rPr lang="ar-SA" sz="2800" dirty="0">
                <a:solidFill>
                  <a:srgbClr val="FFFF00"/>
                </a:solidFill>
                <a:cs typeface="Lotus" pitchFamily="2" charset="-78"/>
              </a:rPr>
              <a:t>اين مزايا عبارتند از: </a:t>
            </a:r>
            <a:endParaRPr lang="fa-IR" sz="2800" dirty="0" smtClean="0">
              <a:solidFill>
                <a:srgbClr val="FFFF00"/>
              </a:solidFill>
              <a:cs typeface="Lotus" pitchFamily="2" charset="-78"/>
            </a:endParaRPr>
          </a:p>
          <a:p>
            <a:pPr marL="0" indent="0" algn="just" rtl="1">
              <a:spcBef>
                <a:spcPct val="50000"/>
              </a:spcBef>
              <a:buFont typeface="Wingdings" pitchFamily="2" charset="2"/>
              <a:buNone/>
            </a:pPr>
            <a:r>
              <a:rPr lang="ar-SA" sz="2400" b="1" dirty="0">
                <a:solidFill>
                  <a:schemeClr val="bg1">
                    <a:lumMod val="95000"/>
                  </a:schemeClr>
                </a:solidFill>
                <a:cs typeface="Lotus" pitchFamily="2" charset="-78"/>
              </a:rPr>
              <a:t>افزايش محصول يا بازده و صرفه جويي در وقت يا نيروي كــــــار. </a:t>
            </a:r>
            <a:endParaRPr lang="fa-IR" sz="2400" b="1" dirty="0">
              <a:solidFill>
                <a:schemeClr val="bg1">
                  <a:lumMod val="95000"/>
                </a:schemeClr>
              </a:solidFill>
              <a:cs typeface="Lotus" pitchFamily="2" charset="-78"/>
            </a:endParaRPr>
          </a:p>
          <a:p>
            <a:pPr marL="0" indent="0" algn="just" rtl="1">
              <a:spcBef>
                <a:spcPct val="50000"/>
              </a:spcBef>
              <a:buFont typeface="Wingdings" pitchFamily="2" charset="2"/>
              <a:buNone/>
            </a:pPr>
            <a:r>
              <a:rPr lang="ar-SA" sz="2400" b="1" dirty="0">
                <a:solidFill>
                  <a:schemeClr val="bg1">
                    <a:lumMod val="95000"/>
                  </a:schemeClr>
                </a:solidFill>
                <a:cs typeface="Lotus" pitchFamily="2" charset="-78"/>
              </a:rPr>
              <a:t>معمولاً اين مزايا كه قابل اندازه گيري بوده و ممكن است تاثير مستقيم و كوتاه مدت بر جريان نقدينگي داشته باشد عبارتند از:</a:t>
            </a:r>
            <a:endParaRPr lang="fa-IR" sz="2400" b="1" dirty="0">
              <a:solidFill>
                <a:schemeClr val="bg1">
                  <a:lumMod val="95000"/>
                </a:schemeClr>
              </a:solidFill>
              <a:cs typeface="Lotus" pitchFamily="2" charset="-78"/>
            </a:endParaRPr>
          </a:p>
          <a:p>
            <a:pPr marL="0" indent="0" algn="r" rtl="1">
              <a:spcBef>
                <a:spcPct val="50000"/>
              </a:spcBef>
              <a:buClr>
                <a:schemeClr val="folHlink"/>
              </a:buClr>
              <a:buFont typeface="Wingdings" pitchFamily="2" charset="2"/>
              <a:buChar char="ü"/>
            </a:pPr>
            <a:r>
              <a:rPr lang="ar-SA" sz="2400" b="1" dirty="0">
                <a:solidFill>
                  <a:schemeClr val="bg1">
                    <a:lumMod val="95000"/>
                  </a:schemeClr>
                </a:solidFill>
                <a:cs typeface="Lotus" pitchFamily="2" charset="-78"/>
              </a:rPr>
              <a:t>كنترل بهتر بر كار، به خاطر تقسيم كمتر نيروي كار؛</a:t>
            </a:r>
            <a:endParaRPr lang="fa-IR" sz="2400" b="1" dirty="0">
              <a:solidFill>
                <a:schemeClr val="bg1">
                  <a:lumMod val="95000"/>
                </a:schemeClr>
              </a:solidFill>
              <a:cs typeface="Lotus" pitchFamily="2" charset="-78"/>
            </a:endParaRPr>
          </a:p>
          <a:p>
            <a:pPr marL="0" indent="0" algn="r" rtl="1">
              <a:spcBef>
                <a:spcPct val="50000"/>
              </a:spcBef>
              <a:buClr>
                <a:schemeClr val="folHlink"/>
              </a:buClr>
              <a:buFont typeface="Wingdings" pitchFamily="2" charset="2"/>
              <a:buChar char="ü"/>
            </a:pPr>
            <a:r>
              <a:rPr lang="ar-SA" sz="2400" b="1" dirty="0">
                <a:solidFill>
                  <a:schemeClr val="bg1">
                    <a:lumMod val="95000"/>
                  </a:schemeClr>
                </a:solidFill>
                <a:cs typeface="Lotus" pitchFamily="2" charset="-78"/>
              </a:rPr>
              <a:t>تبديل اطلاعات از شكلي به شكلي ديگر كمتر صورت مي گيرد، مانند نوشتن روي نوار كه پس از آن روي كاغذ تايپ مي شود؛</a:t>
            </a:r>
            <a:endParaRPr lang="fa-IR" sz="2400" b="1" dirty="0">
              <a:solidFill>
                <a:schemeClr val="bg1">
                  <a:lumMod val="95000"/>
                </a:schemeClr>
              </a:solidFill>
              <a:cs typeface="Lotus" pitchFamily="2" charset="-78"/>
            </a:endParaRPr>
          </a:p>
          <a:p>
            <a:pPr marL="0" indent="0" algn="r" rtl="1">
              <a:spcBef>
                <a:spcPct val="50000"/>
              </a:spcBef>
              <a:buClr>
                <a:schemeClr val="folHlink"/>
              </a:buClr>
              <a:buFont typeface="Wingdings" pitchFamily="2" charset="2"/>
              <a:buChar char="ü"/>
            </a:pPr>
            <a:r>
              <a:rPr lang="ar-SA" sz="2400" b="1" dirty="0">
                <a:solidFill>
                  <a:schemeClr val="bg1">
                    <a:lumMod val="95000"/>
                  </a:schemeClr>
                </a:solidFill>
                <a:cs typeface="Lotus" pitchFamily="2" charset="-78"/>
              </a:rPr>
              <a:t>فعاليتهاي غيرمولد مانند بايگاني، نگهداري سوابق و به هنگام رساني كمتر مي شود</a:t>
            </a:r>
            <a:r>
              <a:rPr lang="fa-IR" sz="2400" b="1" dirty="0">
                <a:solidFill>
                  <a:schemeClr val="bg1">
                    <a:lumMod val="95000"/>
                  </a:schemeClr>
                </a:solidFill>
                <a:cs typeface="Lotus" pitchFamily="2" charset="-78"/>
              </a:rPr>
              <a:t>.</a:t>
            </a:r>
          </a:p>
          <a:p>
            <a:pPr marL="0" indent="0" algn="r" rtl="1">
              <a:spcBef>
                <a:spcPct val="50000"/>
              </a:spcBef>
              <a:buClr>
                <a:schemeClr val="folHlink"/>
              </a:buClr>
              <a:buFont typeface="Wingdings" pitchFamily="2" charset="2"/>
              <a:buChar char="ü"/>
            </a:pPr>
            <a:r>
              <a:rPr lang="ar-SA" sz="2400" b="1" dirty="0">
                <a:solidFill>
                  <a:schemeClr val="bg1">
                    <a:lumMod val="95000"/>
                  </a:schemeClr>
                </a:solidFill>
                <a:cs typeface="Lotus" pitchFamily="2" charset="-78"/>
              </a:rPr>
              <a:t>سازماندهي پرسنل بهتر انجام مي شود. چرا كه با استفاده از امكانات كنفرانس تلفني، مسافرت و گردهمايي كمتر مي گردد.</a:t>
            </a:r>
            <a:endParaRPr lang="en-US" sz="2400" b="1" dirty="0">
              <a:solidFill>
                <a:schemeClr val="bg1">
                  <a:lumMod val="95000"/>
                </a:schemeClr>
              </a:solidFill>
              <a:cs typeface="Lotus" pitchFamily="2" charset="-7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331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 calcmode="lin" valueType="num">
                                      <p:cBhvr additive="base">
                                        <p:cTn id="17"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315">
                                            <p:txEl>
                                              <p:pRg st="3" end="3"/>
                                            </p:txEl>
                                          </p:spTgt>
                                        </p:tgtEl>
                                        <p:attrNameLst>
                                          <p:attrName>style.visibility</p:attrName>
                                        </p:attrNameLst>
                                      </p:cBhvr>
                                      <p:to>
                                        <p:strVal val="visible"/>
                                      </p:to>
                                    </p:set>
                                    <p:anim calcmode="lin" valueType="num">
                                      <p:cBhvr additive="base">
                                        <p:cTn id="23"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13315">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 calcmode="lin" valueType="num">
                                      <p:cBhvr additive="base">
                                        <p:cTn id="27" dur="1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1331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3315">
                                            <p:txEl>
                                              <p:pRg st="5" end="5"/>
                                            </p:txEl>
                                          </p:spTgt>
                                        </p:tgtEl>
                                        <p:attrNameLst>
                                          <p:attrName>style.visibility</p:attrName>
                                        </p:attrNameLst>
                                      </p:cBhvr>
                                      <p:to>
                                        <p:strVal val="visible"/>
                                      </p:to>
                                    </p:set>
                                    <p:anim calcmode="lin" valueType="num">
                                      <p:cBhvr additive="base">
                                        <p:cTn id="31" dur="10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331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315">
                                            <p:txEl>
                                              <p:pRg st="6" end="6"/>
                                            </p:txEl>
                                          </p:spTgt>
                                        </p:tgtEl>
                                        <p:attrNameLst>
                                          <p:attrName>style.visibility</p:attrName>
                                        </p:attrNameLst>
                                      </p:cBhvr>
                                      <p:to>
                                        <p:strVal val="visible"/>
                                      </p:to>
                                    </p:set>
                                    <p:anim calcmode="lin" valueType="num">
                                      <p:cBhvr additive="base">
                                        <p:cTn id="35" dur="10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133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7544" y="116632"/>
            <a:ext cx="8229600" cy="630237"/>
          </a:xfrm>
        </p:spPr>
        <p:txBody>
          <a:bodyPr>
            <a:normAutofit/>
          </a:bodyPr>
          <a:lstStyle/>
          <a:p>
            <a:pPr algn="ctr"/>
            <a:r>
              <a:rPr lang="fa-IR" sz="3000" b="1" dirty="0">
                <a:solidFill>
                  <a:srgbClr val="FF0000"/>
                </a:solidFill>
                <a:cs typeface="B Titr" pitchFamily="2" charset="-78"/>
              </a:rPr>
              <a:t>م</a:t>
            </a:r>
            <a:r>
              <a:rPr lang="ar-SA" sz="3000" b="1" dirty="0">
                <a:solidFill>
                  <a:srgbClr val="FF0000"/>
                </a:solidFill>
                <a:cs typeface="B Titr" pitchFamily="2" charset="-78"/>
              </a:rPr>
              <a:t>زاياي غيرمستقيم</a:t>
            </a:r>
            <a:endParaRPr lang="en-US" sz="3000" b="1" dirty="0">
              <a:solidFill>
                <a:srgbClr val="FF0000"/>
              </a:solidFill>
              <a:cs typeface="B Titr" pitchFamily="2" charset="-78"/>
            </a:endParaRPr>
          </a:p>
        </p:txBody>
      </p:sp>
      <p:sp>
        <p:nvSpPr>
          <p:cNvPr id="14339" name="Rectangle 3"/>
          <p:cNvSpPr>
            <a:spLocks noGrp="1" noChangeArrowheads="1"/>
          </p:cNvSpPr>
          <p:nvPr>
            <p:ph idx="1"/>
          </p:nvPr>
        </p:nvSpPr>
        <p:spPr>
          <a:xfrm>
            <a:off x="323528" y="764704"/>
            <a:ext cx="8229600" cy="4886325"/>
          </a:xfrm>
        </p:spPr>
        <p:txBody>
          <a:bodyPr/>
          <a:lstStyle/>
          <a:p>
            <a:pPr marL="0" indent="0" algn="just" rtl="1">
              <a:spcBef>
                <a:spcPct val="50000"/>
              </a:spcBef>
              <a:buFont typeface="Wingdings" pitchFamily="2" charset="2"/>
              <a:buNone/>
            </a:pPr>
            <a:r>
              <a:rPr lang="ar-SA" sz="2800" b="1" dirty="0">
                <a:solidFill>
                  <a:schemeClr val="bg1"/>
                </a:solidFill>
                <a:cs typeface="Lotus" pitchFamily="2" charset="-78"/>
              </a:rPr>
              <a:t>اين مزايا غيركمي هستند و ممكن است ازطريق سودآوري و رشد در بلندمدت سازمان را غني سازند،</a:t>
            </a:r>
            <a:r>
              <a:rPr lang="fa-IR" sz="2800" b="1" dirty="0">
                <a:solidFill>
                  <a:schemeClr val="bg1"/>
                </a:solidFill>
                <a:cs typeface="Lotus" pitchFamily="2" charset="-78"/>
              </a:rPr>
              <a:t> </a:t>
            </a:r>
            <a:r>
              <a:rPr lang="ar-SA" sz="2800" b="1" dirty="0">
                <a:solidFill>
                  <a:schemeClr val="bg1"/>
                </a:solidFill>
                <a:cs typeface="Lotus" pitchFamily="2" charset="-78"/>
              </a:rPr>
              <a:t>اين مزايا عبارتند از</a:t>
            </a:r>
            <a:r>
              <a:rPr lang="fa-IR" sz="1800" b="1" dirty="0">
                <a:solidFill>
                  <a:schemeClr val="bg1"/>
                </a:solidFill>
                <a:cs typeface="2  Badr" pitchFamily="2" charset="-78"/>
              </a:rPr>
              <a:t> </a:t>
            </a:r>
          </a:p>
          <a:p>
            <a:pPr marL="0" indent="0" algn="just" rtl="1">
              <a:spcBef>
                <a:spcPct val="50000"/>
              </a:spcBef>
              <a:buFont typeface="Wingdings" pitchFamily="2" charset="2"/>
              <a:buNone/>
            </a:pPr>
            <a:r>
              <a:rPr lang="fa-IR" sz="1800" b="1" dirty="0" smtClean="0">
                <a:solidFill>
                  <a:schemeClr val="bg1"/>
                </a:solidFill>
                <a:cs typeface="2  Badr" pitchFamily="2" charset="-78"/>
              </a:rPr>
              <a:t>                                                                                                                         </a:t>
            </a:r>
          </a:p>
          <a:p>
            <a:pPr marL="0" indent="0" algn="just" rtl="1">
              <a:spcBef>
                <a:spcPct val="50000"/>
              </a:spcBef>
              <a:buClr>
                <a:schemeClr val="folHlink"/>
              </a:buClr>
              <a:buFont typeface="Wingdings" pitchFamily="2" charset="2"/>
              <a:buChar char="ü"/>
            </a:pPr>
            <a:r>
              <a:rPr lang="fa-IR" sz="2400" dirty="0" smtClean="0">
                <a:solidFill>
                  <a:schemeClr val="bg1"/>
                </a:solidFill>
                <a:cs typeface="Lotus" pitchFamily="2" charset="-78"/>
              </a:rPr>
              <a:t> </a:t>
            </a:r>
            <a:r>
              <a:rPr lang="ar-SA" sz="2400" dirty="0" smtClean="0">
                <a:solidFill>
                  <a:schemeClr val="bg1"/>
                </a:solidFill>
                <a:cs typeface="Lotus" pitchFamily="2" charset="-78"/>
              </a:rPr>
              <a:t>وابستگي كمتر به ادارات ديگر براي تهيه كپي، چاپ و امور مشابه ديگر؛</a:t>
            </a:r>
            <a:endParaRPr lang="fa-IR" sz="2400" dirty="0" smtClean="0">
              <a:solidFill>
                <a:schemeClr val="bg1"/>
              </a:solidFill>
              <a:cs typeface="Lotus" pitchFamily="2" charset="-78"/>
            </a:endParaRPr>
          </a:p>
          <a:p>
            <a:pPr marL="0" indent="0" algn="just" rtl="1">
              <a:spcBef>
                <a:spcPct val="50000"/>
              </a:spcBef>
              <a:buClr>
                <a:schemeClr val="folHlink"/>
              </a:buClr>
              <a:buFont typeface="Wingdings" pitchFamily="2" charset="2"/>
              <a:buChar char="ü"/>
            </a:pPr>
            <a:r>
              <a:rPr lang="ar-SA" sz="2400" dirty="0" smtClean="0">
                <a:solidFill>
                  <a:schemeClr val="bg1"/>
                </a:solidFill>
                <a:cs typeface="Lotus" pitchFamily="2" charset="-78"/>
              </a:rPr>
              <a:t> </a:t>
            </a:r>
            <a:r>
              <a:rPr lang="ar-SA" sz="2400" dirty="0">
                <a:solidFill>
                  <a:schemeClr val="bg1"/>
                </a:solidFill>
                <a:cs typeface="Lotus" pitchFamily="2" charset="-78"/>
              </a:rPr>
              <a:t>نياز كمتر به تشريفات و كنترل جهت نظارت بر جريان كار بين ادارات؛</a:t>
            </a:r>
            <a:endParaRPr lang="fa-IR" sz="2400" dirty="0">
              <a:solidFill>
                <a:schemeClr val="bg1"/>
              </a:solidFill>
              <a:cs typeface="Lotus" pitchFamily="2" charset="-78"/>
            </a:endParaRPr>
          </a:p>
          <a:p>
            <a:pPr marL="0" indent="0" algn="just" rtl="1">
              <a:spcBef>
                <a:spcPct val="50000"/>
              </a:spcBef>
              <a:buClr>
                <a:schemeClr val="folHlink"/>
              </a:buClr>
              <a:buFont typeface="Wingdings" pitchFamily="2" charset="2"/>
              <a:buChar char="ü"/>
            </a:pPr>
            <a:r>
              <a:rPr lang="ar-SA" sz="2400" dirty="0">
                <a:solidFill>
                  <a:schemeClr val="bg1"/>
                </a:solidFill>
                <a:cs typeface="Lotus" pitchFamily="2" charset="-78"/>
              </a:rPr>
              <a:t> به دليل افزايش اثربخشي كاركنان در انجام كارهــاي خاص، رضايت شغلي آنها افزايش مي يابد؛</a:t>
            </a:r>
            <a:endParaRPr lang="fa-IR" sz="2400" dirty="0">
              <a:solidFill>
                <a:schemeClr val="bg1"/>
              </a:solidFill>
              <a:cs typeface="Lotus" pitchFamily="2" charset="-78"/>
            </a:endParaRPr>
          </a:p>
          <a:p>
            <a:pPr marL="0" indent="0" algn="just" rtl="1">
              <a:spcBef>
                <a:spcPct val="50000"/>
              </a:spcBef>
              <a:buClr>
                <a:schemeClr val="folHlink"/>
              </a:buClr>
              <a:buFont typeface="Wingdings" pitchFamily="2" charset="2"/>
              <a:buChar char="ü"/>
            </a:pPr>
            <a:r>
              <a:rPr lang="ar-SA" sz="2400" dirty="0">
                <a:solidFill>
                  <a:schemeClr val="bg1"/>
                </a:solidFill>
                <a:cs typeface="Lotus" pitchFamily="2" charset="-78"/>
              </a:rPr>
              <a:t> به دليل ارائه بهتر اطلاعات و خدمات به موقع، رضايت مشتريان بيشتر مي شود؛</a:t>
            </a:r>
            <a:endParaRPr lang="fa-IR" sz="2400" dirty="0">
              <a:solidFill>
                <a:schemeClr val="bg1"/>
              </a:solidFill>
              <a:cs typeface="Lotus" pitchFamily="2" charset="-78"/>
            </a:endParaRPr>
          </a:p>
          <a:p>
            <a:pPr marL="0" indent="0" algn="just" rtl="1">
              <a:spcBef>
                <a:spcPct val="50000"/>
              </a:spcBef>
              <a:buClr>
                <a:schemeClr val="folHlink"/>
              </a:buClr>
              <a:buFont typeface="Wingdings" pitchFamily="2" charset="2"/>
              <a:buChar char="ü"/>
            </a:pPr>
            <a:r>
              <a:rPr lang="ar-SA" sz="2400" dirty="0">
                <a:solidFill>
                  <a:schemeClr val="bg1"/>
                </a:solidFill>
                <a:cs typeface="Lotus" pitchFamily="2" charset="-78"/>
              </a:rPr>
              <a:t> رقابت بيشتر سازمانها ازطريق استفاده از منابع اطلاعــــــاتي و قابليت لازم براي عكس العمل نسبت به فشارها و فرصتها.</a:t>
            </a:r>
            <a:r>
              <a:rPr lang="fa-IR" sz="2400" dirty="0">
                <a:solidFill>
                  <a:schemeClr val="bg1"/>
                </a:solidFill>
                <a:cs typeface="Lotus" pitchFamily="2" charset="-78"/>
              </a:rPr>
              <a:t>                                                                                                                            </a:t>
            </a:r>
            <a:endParaRPr lang="en-US" sz="2400" dirty="0">
              <a:solidFill>
                <a:schemeClr val="bg1"/>
              </a:solidFill>
              <a:cs typeface="Lotus" pitchFamily="2" charset="-7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additive="base">
                                        <p:cTn id="13"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4339">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 calcmode="lin" valueType="num">
                                      <p:cBhvr additive="base">
                                        <p:cTn id="17"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14339">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 calcmode="lin" valueType="num">
                                      <p:cBhvr additive="base">
                                        <p:cTn id="21"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4339">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4339">
                                            <p:txEl>
                                              <p:pRg st="5" end="5"/>
                                            </p:txEl>
                                          </p:spTgt>
                                        </p:tgtEl>
                                        <p:attrNameLst>
                                          <p:attrName>style.visibility</p:attrName>
                                        </p:attrNameLst>
                                      </p:cBhvr>
                                      <p:to>
                                        <p:strVal val="visible"/>
                                      </p:to>
                                    </p:set>
                                    <p:anim calcmode="lin" valueType="num">
                                      <p:cBhvr additive="base">
                                        <p:cTn id="25" dur="10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4339">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4339">
                                            <p:txEl>
                                              <p:pRg st="6" end="6"/>
                                            </p:txEl>
                                          </p:spTgt>
                                        </p:tgtEl>
                                        <p:attrNameLst>
                                          <p:attrName>style.visibility</p:attrName>
                                        </p:attrNameLst>
                                      </p:cBhvr>
                                      <p:to>
                                        <p:strVal val="visible"/>
                                      </p:to>
                                    </p:set>
                                    <p:anim calcmode="lin" valueType="num">
                                      <p:cBhvr additive="base">
                                        <p:cTn id="29" dur="10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143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7544" y="116632"/>
            <a:ext cx="8229600" cy="847725"/>
          </a:xfrm>
        </p:spPr>
        <p:txBody>
          <a:bodyPr/>
          <a:lstStyle/>
          <a:p>
            <a:pPr algn="ctr"/>
            <a:r>
              <a:rPr lang="ar-SA" sz="3000" b="1" dirty="0">
                <a:solidFill>
                  <a:srgbClr val="FF0000"/>
                </a:solidFill>
                <a:cs typeface="B Titr" pitchFamily="2" charset="-78"/>
              </a:rPr>
              <a:t>معايب</a:t>
            </a:r>
            <a:r>
              <a:rPr lang="fa-IR" sz="3000" b="1" dirty="0">
                <a:solidFill>
                  <a:srgbClr val="FF0000"/>
                </a:solidFill>
                <a:cs typeface="B Titr" pitchFamily="2" charset="-78"/>
              </a:rPr>
              <a:t> </a:t>
            </a:r>
            <a:r>
              <a:rPr lang="ar-SA" sz="3000" b="1" dirty="0">
                <a:solidFill>
                  <a:srgbClr val="FF0000"/>
                </a:solidFill>
                <a:cs typeface="B Titr" pitchFamily="2" charset="-78"/>
              </a:rPr>
              <a:t>سيستم هاي اتوماسيون اداري </a:t>
            </a:r>
            <a:endParaRPr lang="en-US" sz="3000" b="1" dirty="0">
              <a:solidFill>
                <a:srgbClr val="FF0000"/>
              </a:solidFill>
              <a:cs typeface="B Titr" pitchFamily="2" charset="-78"/>
            </a:endParaRPr>
          </a:p>
        </p:txBody>
      </p:sp>
      <p:sp>
        <p:nvSpPr>
          <p:cNvPr id="15363" name="Rectangle 3"/>
          <p:cNvSpPr>
            <a:spLocks noGrp="1" noChangeArrowheads="1"/>
          </p:cNvSpPr>
          <p:nvPr>
            <p:ph idx="1"/>
          </p:nvPr>
        </p:nvSpPr>
        <p:spPr>
          <a:xfrm>
            <a:off x="395536" y="1052736"/>
            <a:ext cx="8229600" cy="4525963"/>
          </a:xfrm>
        </p:spPr>
        <p:txBody>
          <a:bodyPr>
            <a:normAutofit fontScale="92500"/>
          </a:bodyPr>
          <a:lstStyle/>
          <a:p>
            <a:pPr marL="0" indent="354013" algn="r" rtl="1">
              <a:spcBef>
                <a:spcPct val="50000"/>
              </a:spcBef>
              <a:buClr>
                <a:schemeClr val="folHlink"/>
              </a:buClr>
              <a:buFont typeface="Wingdings" pitchFamily="2" charset="2"/>
              <a:buChar char="ü"/>
            </a:pPr>
            <a:r>
              <a:rPr lang="ar-SA" sz="2400" dirty="0">
                <a:solidFill>
                  <a:schemeClr val="bg1"/>
                </a:solidFill>
                <a:cs typeface="Lotus" pitchFamily="2" charset="-78"/>
              </a:rPr>
              <a:t>ايجاد </a:t>
            </a:r>
            <a:r>
              <a:rPr lang="ar-SA" sz="2400" dirty="0" smtClean="0">
                <a:solidFill>
                  <a:schemeClr val="bg1"/>
                </a:solidFill>
                <a:cs typeface="Lotus" pitchFamily="2" charset="-78"/>
              </a:rPr>
              <a:t>تغييرات</a:t>
            </a:r>
            <a:r>
              <a:rPr lang="fa-IR" sz="2400" dirty="0" smtClean="0">
                <a:solidFill>
                  <a:schemeClr val="bg1"/>
                </a:solidFill>
                <a:cs typeface="Lotus" pitchFamily="2" charset="-78"/>
              </a:rPr>
              <a:t> شغلی</a:t>
            </a:r>
            <a:r>
              <a:rPr lang="ar-SA" sz="2400" dirty="0" smtClean="0">
                <a:solidFill>
                  <a:schemeClr val="bg1"/>
                </a:solidFill>
                <a:cs typeface="Lotus" pitchFamily="2" charset="-78"/>
              </a:rPr>
              <a:t> </a:t>
            </a:r>
            <a:r>
              <a:rPr lang="ar-SA" sz="2400" dirty="0">
                <a:solidFill>
                  <a:schemeClr val="bg1"/>
                </a:solidFill>
                <a:cs typeface="Lotus" pitchFamily="2" charset="-78"/>
              </a:rPr>
              <a:t>در محيط انساني،</a:t>
            </a:r>
            <a:r>
              <a:rPr lang="fa-IR" sz="2400" dirty="0">
                <a:solidFill>
                  <a:schemeClr val="bg1"/>
                </a:solidFill>
                <a:cs typeface="Lotus" pitchFamily="2" charset="-78"/>
              </a:rPr>
              <a:t>  </a:t>
            </a:r>
            <a:endParaRPr lang="fa-IR" sz="2400" dirty="0" smtClean="0">
              <a:solidFill>
                <a:schemeClr val="bg1"/>
              </a:solidFill>
              <a:cs typeface="Lotus" pitchFamily="2" charset="-78"/>
            </a:endParaRPr>
          </a:p>
          <a:p>
            <a:pPr marL="0" indent="354013" algn="r" rtl="1">
              <a:spcBef>
                <a:spcPct val="50000"/>
              </a:spcBef>
              <a:buClr>
                <a:schemeClr val="folHlink"/>
              </a:buClr>
              <a:buFont typeface="Wingdings" pitchFamily="2" charset="2"/>
              <a:buChar char="ü"/>
            </a:pPr>
            <a:r>
              <a:rPr lang="fa-IR" sz="2400" dirty="0" smtClean="0">
                <a:solidFill>
                  <a:schemeClr val="bg1"/>
                </a:solidFill>
                <a:cs typeface="Lotus" pitchFamily="2" charset="-78"/>
              </a:rPr>
              <a:t>کم شدن امنیت شغلی                                          </a:t>
            </a:r>
            <a:r>
              <a:rPr lang="ar-SA" sz="2400" dirty="0" smtClean="0">
                <a:solidFill>
                  <a:schemeClr val="bg1"/>
                </a:solidFill>
                <a:cs typeface="Lotus" pitchFamily="2" charset="-78"/>
              </a:rPr>
              <a:t> </a:t>
            </a:r>
            <a:endParaRPr lang="fa-IR" sz="2400" dirty="0">
              <a:solidFill>
                <a:schemeClr val="bg1"/>
              </a:solidFill>
              <a:cs typeface="Lotus" pitchFamily="2" charset="-78"/>
            </a:endParaRPr>
          </a:p>
          <a:p>
            <a:pPr marL="0" indent="354013" algn="r" rtl="1">
              <a:spcBef>
                <a:spcPct val="50000"/>
              </a:spcBef>
              <a:buClr>
                <a:schemeClr val="folHlink"/>
              </a:buClr>
              <a:buFont typeface="Wingdings" pitchFamily="2" charset="2"/>
              <a:buChar char="ü"/>
            </a:pPr>
            <a:r>
              <a:rPr lang="ar-SA" sz="2400" dirty="0">
                <a:solidFill>
                  <a:schemeClr val="bg1"/>
                </a:solidFill>
                <a:cs typeface="Lotus" pitchFamily="2" charset="-78"/>
              </a:rPr>
              <a:t>ناديده گرفته شدن برخي از روابط اجتماعي و انساني دركارها و به صورت مكانيزه درآمدن فعاليتها</a:t>
            </a:r>
            <a:endParaRPr lang="fa-IR" sz="2400" dirty="0">
              <a:solidFill>
                <a:schemeClr val="bg1"/>
              </a:solidFill>
              <a:cs typeface="Lotus" pitchFamily="2" charset="-78"/>
            </a:endParaRPr>
          </a:p>
          <a:p>
            <a:pPr marL="0" indent="354013" algn="r" rtl="1">
              <a:spcBef>
                <a:spcPct val="50000"/>
              </a:spcBef>
              <a:buClr>
                <a:schemeClr val="folHlink"/>
              </a:buClr>
              <a:buFont typeface="Wingdings" pitchFamily="2" charset="2"/>
              <a:buChar char="ü"/>
            </a:pPr>
            <a:r>
              <a:rPr lang="ar-SA" sz="2400" dirty="0">
                <a:solidFill>
                  <a:schemeClr val="bg1"/>
                </a:solidFill>
                <a:cs typeface="Lotus" pitchFamily="2" charset="-78"/>
              </a:rPr>
              <a:t>پيچيده شدن و سختي كار با سيستم </a:t>
            </a:r>
            <a:r>
              <a:rPr lang="ar-SA" sz="2400" dirty="0" smtClean="0">
                <a:solidFill>
                  <a:schemeClr val="bg1"/>
                </a:solidFill>
                <a:cs typeface="Lotus" pitchFamily="2" charset="-78"/>
              </a:rPr>
              <a:t>ها</a:t>
            </a:r>
            <a:r>
              <a:rPr lang="fa-IR" sz="2400" dirty="0" smtClean="0">
                <a:solidFill>
                  <a:schemeClr val="bg1"/>
                </a:solidFill>
                <a:cs typeface="Lotus" pitchFamily="2" charset="-78"/>
              </a:rPr>
              <a:t> و رایانه</a:t>
            </a:r>
            <a:endParaRPr lang="fa-IR" sz="2400" dirty="0">
              <a:solidFill>
                <a:schemeClr val="bg1"/>
              </a:solidFill>
              <a:cs typeface="Lotus" pitchFamily="2" charset="-78"/>
            </a:endParaRPr>
          </a:p>
          <a:p>
            <a:pPr marL="0" indent="354013" algn="r" rtl="1">
              <a:spcBef>
                <a:spcPct val="50000"/>
              </a:spcBef>
              <a:buClr>
                <a:schemeClr val="folHlink"/>
              </a:buClr>
              <a:buFont typeface="Wingdings" pitchFamily="2" charset="2"/>
              <a:buChar char="ü"/>
            </a:pPr>
            <a:r>
              <a:rPr lang="ar-SA" sz="2400" dirty="0">
                <a:solidFill>
                  <a:schemeClr val="bg1"/>
                </a:solidFill>
                <a:cs typeface="Lotus" pitchFamily="2" charset="-78"/>
              </a:rPr>
              <a:t>بروز اخلاق توجيه اشتباهات صورت گرفته و نسبت دادن آنها به سيستم</a:t>
            </a:r>
            <a:endParaRPr lang="fa-IR" sz="2400" dirty="0">
              <a:solidFill>
                <a:schemeClr val="bg1"/>
              </a:solidFill>
              <a:cs typeface="Lotus" pitchFamily="2" charset="-78"/>
            </a:endParaRPr>
          </a:p>
          <a:p>
            <a:pPr marL="0" indent="354013" algn="r" rtl="1">
              <a:spcBef>
                <a:spcPct val="50000"/>
              </a:spcBef>
              <a:buClr>
                <a:schemeClr val="folHlink"/>
              </a:buClr>
              <a:buFont typeface="Wingdings" pitchFamily="2" charset="2"/>
              <a:buChar char="ü"/>
            </a:pPr>
            <a:r>
              <a:rPr lang="ar-SA" sz="2400" dirty="0">
                <a:solidFill>
                  <a:schemeClr val="bg1"/>
                </a:solidFill>
                <a:cs typeface="Lotus" pitchFamily="2" charset="-78"/>
              </a:rPr>
              <a:t>مشكلات جسماني كاركنان در كار با رايانه،</a:t>
            </a:r>
            <a:endParaRPr lang="fa-IR" sz="2400" dirty="0">
              <a:solidFill>
                <a:schemeClr val="bg1"/>
              </a:solidFill>
              <a:cs typeface="Lotus" pitchFamily="2" charset="-78"/>
            </a:endParaRPr>
          </a:p>
          <a:p>
            <a:pPr marL="0" indent="354013" algn="r" rtl="1">
              <a:spcBef>
                <a:spcPct val="50000"/>
              </a:spcBef>
              <a:buClr>
                <a:schemeClr val="folHlink"/>
              </a:buClr>
              <a:buFont typeface="Wingdings" pitchFamily="2" charset="2"/>
              <a:buChar char="ü"/>
            </a:pPr>
            <a:r>
              <a:rPr lang="ar-SA" sz="2400" dirty="0">
                <a:solidFill>
                  <a:schemeClr val="bg1"/>
                </a:solidFill>
                <a:cs typeface="Lotus" pitchFamily="2" charset="-78"/>
              </a:rPr>
              <a:t>نپذيرفتن سيستم هاي مكانيزه توسط مديران و يا كاركنان،</a:t>
            </a:r>
            <a:endParaRPr lang="fa-IR" sz="2400" dirty="0">
              <a:solidFill>
                <a:schemeClr val="bg1"/>
              </a:solidFill>
              <a:cs typeface="Lotus" pitchFamily="2" charset="-78"/>
            </a:endParaRPr>
          </a:p>
          <a:p>
            <a:pPr marL="0" indent="354013" algn="r" rtl="1">
              <a:spcBef>
                <a:spcPct val="50000"/>
              </a:spcBef>
              <a:buClr>
                <a:schemeClr val="folHlink"/>
              </a:buClr>
              <a:buFont typeface="Wingdings" pitchFamily="2" charset="2"/>
              <a:buChar char="ü"/>
            </a:pPr>
            <a:r>
              <a:rPr lang="ar-SA" sz="2400" dirty="0">
                <a:solidFill>
                  <a:schemeClr val="bg1"/>
                </a:solidFill>
                <a:cs typeface="Lotus" pitchFamily="2" charset="-78"/>
              </a:rPr>
              <a:t>كم شدن امنيت اطلاعات هم ازنظر دسترسي و </a:t>
            </a:r>
            <a:r>
              <a:rPr lang="ar-SA" sz="2400" dirty="0" smtClean="0">
                <a:solidFill>
                  <a:schemeClr val="bg1"/>
                </a:solidFill>
                <a:cs typeface="Lotus" pitchFamily="2" charset="-78"/>
              </a:rPr>
              <a:t>تخريب.</a:t>
            </a:r>
            <a:endParaRPr lang="en-US" sz="2400" dirty="0" smtClean="0">
              <a:solidFill>
                <a:schemeClr val="bg1"/>
              </a:solidFill>
              <a:cs typeface="Lotus" pitchFamily="2" charset="-78"/>
            </a:endParaRPr>
          </a:p>
          <a:p>
            <a:pPr marL="0" indent="354013" algn="r" rtl="1">
              <a:spcBef>
                <a:spcPct val="50000"/>
              </a:spcBef>
              <a:buClr>
                <a:schemeClr val="folHlink"/>
              </a:buClr>
              <a:buFont typeface="Wingdings" pitchFamily="2" charset="2"/>
              <a:buChar char="ü"/>
            </a:pPr>
            <a:r>
              <a:rPr lang="fa-IR" sz="2400" dirty="0" smtClean="0">
                <a:solidFill>
                  <a:schemeClr val="bg1"/>
                </a:solidFill>
                <a:cs typeface="Lotus" pitchFamily="2" charset="-78"/>
              </a:rPr>
              <a:t>عدم ارائه راه حل مشکل</a:t>
            </a:r>
            <a:endParaRPr lang="en-US" sz="2400" dirty="0">
              <a:solidFill>
                <a:schemeClr val="bg1"/>
              </a:solidFill>
              <a:cs typeface="Lotus" pitchFamily="2" charset="-7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536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 calcmode="lin" valueType="num">
                                      <p:cBhvr additive="base">
                                        <p:cTn id="17"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1536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5363">
                                            <p:txEl>
                                              <p:pRg st="3" end="3"/>
                                            </p:txEl>
                                          </p:spTgt>
                                        </p:tgtEl>
                                        <p:attrNameLst>
                                          <p:attrName>style.visibility</p:attrName>
                                        </p:attrNameLst>
                                      </p:cBhvr>
                                      <p:to>
                                        <p:strVal val="visible"/>
                                      </p:to>
                                    </p:set>
                                    <p:anim calcmode="lin" valueType="num">
                                      <p:cBhvr additive="base">
                                        <p:cTn id="21"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536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5363">
                                            <p:txEl>
                                              <p:pRg st="4" end="4"/>
                                            </p:txEl>
                                          </p:spTgt>
                                        </p:tgtEl>
                                        <p:attrNameLst>
                                          <p:attrName>style.visibility</p:attrName>
                                        </p:attrNameLst>
                                      </p:cBhvr>
                                      <p:to>
                                        <p:strVal val="visible"/>
                                      </p:to>
                                    </p:set>
                                    <p:anim calcmode="lin" valueType="num">
                                      <p:cBhvr additive="base">
                                        <p:cTn id="25" dur="10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53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363">
                                            <p:txEl>
                                              <p:pRg st="5" end="5"/>
                                            </p:txEl>
                                          </p:spTgt>
                                        </p:tgtEl>
                                        <p:attrNameLst>
                                          <p:attrName>style.visibility</p:attrName>
                                        </p:attrNameLst>
                                      </p:cBhvr>
                                      <p:to>
                                        <p:strVal val="visible"/>
                                      </p:to>
                                    </p:set>
                                    <p:anim calcmode="lin" valueType="num">
                                      <p:cBhvr additive="base">
                                        <p:cTn id="31" dur="10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536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5363">
                                            <p:txEl>
                                              <p:pRg st="6" end="6"/>
                                            </p:txEl>
                                          </p:spTgt>
                                        </p:tgtEl>
                                        <p:attrNameLst>
                                          <p:attrName>style.visibility</p:attrName>
                                        </p:attrNameLst>
                                      </p:cBhvr>
                                      <p:to>
                                        <p:strVal val="visible"/>
                                      </p:to>
                                    </p:set>
                                    <p:anim calcmode="lin" valueType="num">
                                      <p:cBhvr additive="base">
                                        <p:cTn id="35" dur="1000" fill="hold"/>
                                        <p:tgtEl>
                                          <p:spTgt spid="15363">
                                            <p:txEl>
                                              <p:pRg st="6" end="6"/>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1536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5363">
                                            <p:txEl>
                                              <p:pRg st="7" end="7"/>
                                            </p:txEl>
                                          </p:spTgt>
                                        </p:tgtEl>
                                        <p:attrNameLst>
                                          <p:attrName>style.visibility</p:attrName>
                                        </p:attrNameLst>
                                      </p:cBhvr>
                                      <p:to>
                                        <p:strVal val="visible"/>
                                      </p:to>
                                    </p:set>
                                    <p:anim calcmode="lin" valueType="num">
                                      <p:cBhvr additive="base">
                                        <p:cTn id="39" dur="1000" fill="hold"/>
                                        <p:tgtEl>
                                          <p:spTgt spid="15363">
                                            <p:txEl>
                                              <p:pRg st="7" end="7"/>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1536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5363">
                                            <p:txEl>
                                              <p:pRg st="8" end="8"/>
                                            </p:txEl>
                                          </p:spTgt>
                                        </p:tgtEl>
                                        <p:attrNameLst>
                                          <p:attrName>style.visibility</p:attrName>
                                        </p:attrNameLst>
                                      </p:cBhvr>
                                      <p:to>
                                        <p:strVal val="visible"/>
                                      </p:to>
                                    </p:set>
                                    <p:anim calcmode="lin" valueType="num">
                                      <p:cBhvr additive="base">
                                        <p:cTn id="43" dur="1000" fill="hold"/>
                                        <p:tgtEl>
                                          <p:spTgt spid="15363">
                                            <p:txEl>
                                              <p:pRg st="8" end="8"/>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1536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7813"/>
            <a:ext cx="8229600" cy="919162"/>
          </a:xfrm>
        </p:spPr>
        <p:txBody>
          <a:bodyPr/>
          <a:lstStyle/>
          <a:p>
            <a:r>
              <a:rPr lang="ar-SA" sz="3000" b="1" dirty="0">
                <a:solidFill>
                  <a:srgbClr val="FF0000"/>
                </a:solidFill>
                <a:cs typeface="B Titr" pitchFamily="2" charset="-78"/>
              </a:rPr>
              <a:t>انواع كاربردها يا زيرسيستم هاي اتوماسيون اداري</a:t>
            </a:r>
            <a:r>
              <a:rPr lang="en-US" sz="3000" b="1" dirty="0">
                <a:solidFill>
                  <a:srgbClr val="FF0000"/>
                </a:solidFill>
                <a:cs typeface="B Titr" pitchFamily="2" charset="-78"/>
              </a:rPr>
              <a:t> </a:t>
            </a:r>
          </a:p>
        </p:txBody>
      </p:sp>
      <p:sp>
        <p:nvSpPr>
          <p:cNvPr id="16387" name="Rectangle 3"/>
          <p:cNvSpPr>
            <a:spLocks noGrp="1" noChangeArrowheads="1"/>
          </p:cNvSpPr>
          <p:nvPr>
            <p:ph idx="1"/>
          </p:nvPr>
        </p:nvSpPr>
        <p:spPr>
          <a:xfrm>
            <a:off x="467544" y="1196752"/>
            <a:ext cx="8351837" cy="4670425"/>
          </a:xfrm>
        </p:spPr>
        <p:txBody>
          <a:bodyPr/>
          <a:lstStyle/>
          <a:p>
            <a:pPr marL="0" indent="0" algn="just" rtl="1">
              <a:spcBef>
                <a:spcPct val="50000"/>
              </a:spcBef>
              <a:buFont typeface="Wingdings" pitchFamily="2" charset="2"/>
              <a:buNone/>
            </a:pPr>
            <a:r>
              <a:rPr lang="fa-IR" b="1" dirty="0" smtClean="0">
                <a:solidFill>
                  <a:srgbClr val="FFFF00"/>
                </a:solidFill>
                <a:cs typeface="B Sepideh" pitchFamily="2" charset="-78"/>
              </a:rPr>
              <a:t>1</a:t>
            </a:r>
            <a:r>
              <a:rPr lang="ar-SA" sz="2400" b="1" dirty="0" smtClean="0">
                <a:solidFill>
                  <a:srgbClr val="FFFF00"/>
                </a:solidFill>
                <a:cs typeface="Lotus" pitchFamily="2" charset="-78"/>
              </a:rPr>
              <a:t>-</a:t>
            </a:r>
            <a:r>
              <a:rPr lang="ar-SA" sz="2400" dirty="0" smtClean="0">
                <a:solidFill>
                  <a:srgbClr val="FFFF00"/>
                </a:solidFill>
                <a:cs typeface="Lotus" pitchFamily="2" charset="-78"/>
              </a:rPr>
              <a:t> </a:t>
            </a:r>
            <a:r>
              <a:rPr lang="ar-SA" sz="2400" b="1" dirty="0">
                <a:solidFill>
                  <a:srgbClr val="FFFF00"/>
                </a:solidFill>
                <a:cs typeface="Lotus" pitchFamily="2" charset="-78"/>
              </a:rPr>
              <a:t>در زمينه كسب اطلاعات و كپي كردن آنها:</a:t>
            </a:r>
            <a:r>
              <a:rPr lang="ar-SA" sz="2400" dirty="0">
                <a:solidFill>
                  <a:srgbClr val="FFFF00"/>
                </a:solidFill>
                <a:cs typeface="Lotus" pitchFamily="2" charset="-78"/>
              </a:rPr>
              <a:t> </a:t>
            </a:r>
            <a:endParaRPr lang="fa-IR" sz="2400" dirty="0">
              <a:solidFill>
                <a:srgbClr val="FFFF00"/>
              </a:solidFill>
              <a:cs typeface="Lotus" pitchFamily="2" charset="-78"/>
            </a:endParaRPr>
          </a:p>
          <a:p>
            <a:pPr marL="0" indent="0" algn="just" rtl="1">
              <a:spcBef>
                <a:spcPct val="50000"/>
              </a:spcBef>
              <a:buFont typeface="Wingdings" pitchFamily="2" charset="2"/>
              <a:buNone/>
            </a:pPr>
            <a:r>
              <a:rPr lang="ar-SA" sz="2400" dirty="0">
                <a:solidFill>
                  <a:schemeClr val="bg1"/>
                </a:solidFill>
                <a:cs typeface="Lotus" pitchFamily="2" charset="-78"/>
              </a:rPr>
              <a:t>واژه پردازها، ماشينهاي كپي هوشمند، سندخوانها، سيستم هاي صوتي ديجيتالي، حروف چيني نوري.</a:t>
            </a:r>
            <a:endParaRPr lang="fa-IR" sz="2400" dirty="0">
              <a:solidFill>
                <a:schemeClr val="bg1"/>
              </a:solidFill>
              <a:cs typeface="Lotus" pitchFamily="2" charset="-78"/>
            </a:endParaRPr>
          </a:p>
          <a:p>
            <a:pPr marL="0" indent="0" algn="r" rtl="1">
              <a:spcBef>
                <a:spcPct val="50000"/>
              </a:spcBef>
              <a:buClr>
                <a:schemeClr val="tx1"/>
              </a:buClr>
              <a:buFont typeface="Wingdings" pitchFamily="2" charset="2"/>
              <a:buNone/>
            </a:pPr>
            <a:r>
              <a:rPr lang="fa-IR" b="1" dirty="0">
                <a:solidFill>
                  <a:srgbClr val="FFFF00"/>
                </a:solidFill>
                <a:cs typeface="B Sepideh" pitchFamily="2" charset="-78"/>
              </a:rPr>
              <a:t>2</a:t>
            </a:r>
            <a:r>
              <a:rPr lang="ar-SA" b="1" dirty="0">
                <a:solidFill>
                  <a:srgbClr val="FFFF00"/>
                </a:solidFill>
                <a:cs typeface="Lotus" pitchFamily="2" charset="-78"/>
              </a:rPr>
              <a:t> </a:t>
            </a:r>
            <a:r>
              <a:rPr lang="ar-SA" sz="2400" b="1" dirty="0">
                <a:solidFill>
                  <a:srgbClr val="FFFF00"/>
                </a:solidFill>
                <a:cs typeface="Lotus" pitchFamily="2" charset="-78"/>
              </a:rPr>
              <a:t>- در زمينه ذخيره سازي اطلاعات:</a:t>
            </a:r>
            <a:endParaRPr lang="fa-IR" sz="2400" b="1" dirty="0">
              <a:solidFill>
                <a:srgbClr val="FFFF00"/>
              </a:solidFill>
              <a:cs typeface="Lotus" pitchFamily="2" charset="-78"/>
            </a:endParaRPr>
          </a:p>
          <a:p>
            <a:pPr marL="0" indent="0" algn="r" rtl="1">
              <a:spcBef>
                <a:spcPct val="50000"/>
              </a:spcBef>
              <a:buClr>
                <a:schemeClr val="tx1"/>
              </a:buClr>
              <a:buFont typeface="Wingdings" pitchFamily="2" charset="2"/>
              <a:buNone/>
            </a:pPr>
            <a:r>
              <a:rPr lang="ar-SA" sz="2400" dirty="0">
                <a:solidFill>
                  <a:schemeClr val="bg1"/>
                </a:solidFill>
                <a:cs typeface="Lotus" pitchFamily="2" charset="-78"/>
              </a:rPr>
              <a:t> كشوهاي بايگاني الكترونيك، زير نگاشته ها (ميكرو گرافيك).</a:t>
            </a:r>
            <a:endParaRPr lang="fa-IR" sz="2400" dirty="0">
              <a:solidFill>
                <a:schemeClr val="bg1"/>
              </a:solidFill>
              <a:cs typeface="Lotus" pitchFamily="2" charset="-78"/>
            </a:endParaRPr>
          </a:p>
          <a:p>
            <a:pPr marL="0" indent="0" algn="r" rtl="1">
              <a:spcBef>
                <a:spcPct val="50000"/>
              </a:spcBef>
              <a:buClr>
                <a:schemeClr val="tx1"/>
              </a:buClr>
              <a:buFont typeface="Wingdings" pitchFamily="2" charset="2"/>
              <a:buNone/>
            </a:pPr>
            <a:r>
              <a:rPr lang="ar-SA" b="1" dirty="0">
                <a:solidFill>
                  <a:srgbClr val="FFFF00"/>
                </a:solidFill>
                <a:cs typeface="B Sepideh" pitchFamily="2" charset="-78"/>
              </a:rPr>
              <a:t>3</a:t>
            </a:r>
            <a:r>
              <a:rPr lang="ar-SA" sz="2400" b="1" dirty="0" smtClean="0">
                <a:solidFill>
                  <a:srgbClr val="FFFF00"/>
                </a:solidFill>
                <a:cs typeface="Lotus" pitchFamily="2" charset="-78"/>
              </a:rPr>
              <a:t> </a:t>
            </a:r>
            <a:r>
              <a:rPr lang="ar-SA" sz="2400" b="1" dirty="0">
                <a:solidFill>
                  <a:srgbClr val="FFFF00"/>
                </a:solidFill>
                <a:cs typeface="Lotus" pitchFamily="2" charset="-78"/>
              </a:rPr>
              <a:t>-</a:t>
            </a:r>
            <a:r>
              <a:rPr lang="ar-SA" sz="2400" dirty="0">
                <a:solidFill>
                  <a:srgbClr val="FFFF00"/>
                </a:solidFill>
                <a:cs typeface="Lotus" pitchFamily="2" charset="-78"/>
              </a:rPr>
              <a:t> </a:t>
            </a:r>
            <a:r>
              <a:rPr lang="ar-SA" sz="2400" b="1" dirty="0">
                <a:solidFill>
                  <a:srgbClr val="FFFF00"/>
                </a:solidFill>
                <a:cs typeface="Lotus" pitchFamily="2" charset="-78"/>
              </a:rPr>
              <a:t>در زمينه ارتباطات:</a:t>
            </a:r>
            <a:endParaRPr lang="fa-IR" sz="2400" b="1" dirty="0">
              <a:solidFill>
                <a:srgbClr val="FFFF00"/>
              </a:solidFill>
              <a:cs typeface="Lotus" pitchFamily="2" charset="-78"/>
            </a:endParaRPr>
          </a:p>
          <a:p>
            <a:pPr marL="0" indent="0" algn="r" rtl="1">
              <a:spcBef>
                <a:spcPct val="50000"/>
              </a:spcBef>
              <a:buClr>
                <a:schemeClr val="tx1"/>
              </a:buClr>
              <a:buFont typeface="Wingdings" pitchFamily="2" charset="2"/>
              <a:buNone/>
            </a:pPr>
            <a:r>
              <a:rPr lang="ar-SA" sz="2400" dirty="0">
                <a:solidFill>
                  <a:schemeClr val="bg1"/>
                </a:solidFill>
                <a:cs typeface="Lotus" pitchFamily="2" charset="-78"/>
              </a:rPr>
              <a:t> سيستم تلفن رايانه اي، پست الكترونيك، ارسال فاكس، تسهيلات كنفرانس از راه</a:t>
            </a:r>
            <a:r>
              <a:rPr lang="fa-IR" sz="2400" dirty="0">
                <a:solidFill>
                  <a:schemeClr val="bg1"/>
                </a:solidFill>
                <a:cs typeface="Lotus" pitchFamily="2" charset="-78"/>
              </a:rPr>
              <a:t> </a:t>
            </a:r>
            <a:r>
              <a:rPr lang="ar-SA" sz="2400" dirty="0">
                <a:solidFill>
                  <a:schemeClr val="bg1"/>
                </a:solidFill>
                <a:cs typeface="Lotus" pitchFamily="2" charset="-78"/>
              </a:rPr>
              <a:t>دور.</a:t>
            </a:r>
            <a:r>
              <a:rPr lang="fa-IR" sz="2400" dirty="0">
                <a:solidFill>
                  <a:schemeClr val="bg1"/>
                </a:solidFill>
                <a:cs typeface="Lotus" pitchFamily="2" charset="-78"/>
              </a:rPr>
              <a:t>   </a:t>
            </a:r>
          </a:p>
          <a:p>
            <a:pPr marL="0" indent="0" algn="r" rtl="1">
              <a:spcBef>
                <a:spcPct val="50000"/>
              </a:spcBef>
              <a:buClr>
                <a:schemeClr val="tx1"/>
              </a:buClr>
              <a:buFont typeface="Wingdings" pitchFamily="2" charset="2"/>
              <a:buNone/>
            </a:pPr>
            <a:endParaRPr lang="en-US" sz="2400" dirty="0">
              <a:solidFill>
                <a:schemeClr val="bg1"/>
              </a:solidFill>
              <a:cs typeface="Lotus" pitchFamily="2" charset="-7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638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additive="base">
                                        <p:cTn id="11"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 calcmode="lin" valueType="num">
                                      <p:cBhvr additive="base">
                                        <p:cTn id="17"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1638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6387">
                                            <p:txEl>
                                              <p:pRg st="3" end="3"/>
                                            </p:txEl>
                                          </p:spTgt>
                                        </p:tgtEl>
                                        <p:attrNameLst>
                                          <p:attrName>style.visibility</p:attrName>
                                        </p:attrNameLst>
                                      </p:cBhvr>
                                      <p:to>
                                        <p:strVal val="visible"/>
                                      </p:to>
                                    </p:set>
                                    <p:anim calcmode="lin" valueType="num">
                                      <p:cBhvr additive="base">
                                        <p:cTn id="21"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 calcmode="lin" valueType="num">
                                      <p:cBhvr additive="base">
                                        <p:cTn id="27"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16387">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6387">
                                            <p:txEl>
                                              <p:pRg st="5" end="5"/>
                                            </p:txEl>
                                          </p:spTgt>
                                        </p:tgtEl>
                                        <p:attrNameLst>
                                          <p:attrName>style.visibility</p:attrName>
                                        </p:attrNameLst>
                                      </p:cBhvr>
                                      <p:to>
                                        <p:strVal val="visible"/>
                                      </p:to>
                                    </p:set>
                                    <p:anim calcmode="lin" valueType="num">
                                      <p:cBhvr additive="base">
                                        <p:cTn id="31"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lstStyle/>
          <a:p>
            <a:pPr rtl="1"/>
            <a:r>
              <a:rPr lang="fa-IR" sz="3000" b="1" dirty="0" smtClean="0">
                <a:solidFill>
                  <a:srgbClr val="FF0000"/>
                </a:solidFill>
                <a:latin typeface="B Titr"/>
              </a:rPr>
              <a:t>اجزاء </a:t>
            </a:r>
            <a:r>
              <a:rPr lang="en-US" sz="3000" b="1" dirty="0" smtClean="0">
                <a:solidFill>
                  <a:srgbClr val="FF0000"/>
                </a:solidFill>
                <a:latin typeface="B Titr"/>
              </a:rPr>
              <a:t>OAS</a:t>
            </a:r>
            <a:endParaRPr lang="en-US" sz="3000" b="1" dirty="0">
              <a:solidFill>
                <a:srgbClr val="FF0000"/>
              </a:solidFill>
              <a:latin typeface="B Titr"/>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1596566"/>
              </p:ext>
            </p:extLst>
          </p:nvPr>
        </p:nvGraphicFramePr>
        <p:xfrm>
          <a:off x="179512" y="1600200"/>
          <a:ext cx="8712968"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4585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ChangeArrowheads="1"/>
          </p:cNvSpPr>
          <p:nvPr/>
        </p:nvSpPr>
        <p:spPr bwMode="auto">
          <a:xfrm>
            <a:off x="0" y="2073275"/>
            <a:ext cx="9144000" cy="0"/>
          </a:xfrm>
          <a:prstGeom prst="rect">
            <a:avLst/>
          </a:prstGeom>
          <a:noFill/>
          <a:ln w="9525">
            <a:noFill/>
            <a:miter lim="800000"/>
            <a:headEnd/>
            <a:tailEnd/>
          </a:ln>
          <a:effectLst/>
        </p:spPr>
        <p:txBody>
          <a:bodyPr wrap="none" anchor="ctr">
            <a:spAutoFit/>
          </a:bodyPr>
          <a:lstStyle/>
          <a:p>
            <a:endParaRPr lang="fa-IR"/>
          </a:p>
        </p:txBody>
      </p:sp>
      <p:sp>
        <p:nvSpPr>
          <p:cNvPr id="17414" name="Rectangle 6"/>
          <p:cNvSpPr>
            <a:spLocks noChangeArrowheads="1"/>
          </p:cNvSpPr>
          <p:nvPr/>
        </p:nvSpPr>
        <p:spPr bwMode="auto">
          <a:xfrm>
            <a:off x="0" y="4054475"/>
            <a:ext cx="184150" cy="731838"/>
          </a:xfrm>
          <a:prstGeom prst="rect">
            <a:avLst/>
          </a:prstGeom>
          <a:noFill/>
          <a:ln w="9525">
            <a:noFill/>
            <a:miter lim="800000"/>
            <a:headEnd/>
            <a:tailEnd/>
          </a:ln>
          <a:effectLst/>
        </p:spPr>
        <p:txBody>
          <a:bodyPr wrap="none" anchor="ctr">
            <a:spAutoFit/>
          </a:bodyPr>
          <a:lstStyle/>
          <a:p>
            <a:pPr algn="l" rtl="0"/>
            <a:r>
              <a:rPr lang="fa-IR" sz="1200">
                <a:latin typeface="Arial" pitchFamily="34" charset="0"/>
                <a:cs typeface="Times New Roman" pitchFamily="18" charset="0"/>
              </a:rPr>
              <a:t/>
            </a:r>
            <a:br>
              <a:rPr lang="fa-IR" sz="1200">
                <a:latin typeface="Arial" pitchFamily="34" charset="0"/>
                <a:cs typeface="Times New Roman" pitchFamily="18" charset="0"/>
              </a:rPr>
            </a:br>
            <a:r>
              <a:rPr lang="fa-IR" sz="1200">
                <a:latin typeface="Arial" pitchFamily="34" charset="0"/>
                <a:cs typeface="Times New Roman" pitchFamily="18" charset="0"/>
              </a:rPr>
              <a:t/>
            </a:r>
            <a:br>
              <a:rPr lang="fa-IR" sz="1200">
                <a:latin typeface="Arial" pitchFamily="34" charset="0"/>
                <a:cs typeface="Times New Roman" pitchFamily="18" charset="0"/>
              </a:rPr>
            </a:br>
            <a:endParaRPr lang="fa-IR">
              <a:latin typeface="Arial" pitchFamily="34" charset="0"/>
            </a:endParaRPr>
          </a:p>
        </p:txBody>
      </p:sp>
      <p:sp>
        <p:nvSpPr>
          <p:cNvPr id="17415" name="Rectangle 7"/>
          <p:cNvSpPr>
            <a:spLocks noChangeArrowheads="1"/>
          </p:cNvSpPr>
          <p:nvPr/>
        </p:nvSpPr>
        <p:spPr bwMode="auto">
          <a:xfrm>
            <a:off x="250825" y="116632"/>
            <a:ext cx="8569325" cy="553998"/>
          </a:xfrm>
          <a:prstGeom prst="rect">
            <a:avLst/>
          </a:prstGeom>
          <a:noFill/>
          <a:ln w="9525">
            <a:noFill/>
            <a:miter lim="800000"/>
            <a:headEnd/>
            <a:tailEnd/>
          </a:ln>
          <a:effectLst/>
        </p:spPr>
        <p:txBody>
          <a:bodyPr>
            <a:spAutoFit/>
          </a:bodyPr>
          <a:lstStyle/>
          <a:p>
            <a:pPr algn="ctr"/>
            <a:r>
              <a:rPr lang="ar-SA" sz="3000" b="1" dirty="0">
                <a:solidFill>
                  <a:srgbClr val="FF0000"/>
                </a:solidFill>
                <a:effectLst>
                  <a:outerShdw blurRad="38100" dist="38100" dir="2700000" algn="tl">
                    <a:srgbClr val="000000"/>
                  </a:outerShdw>
                </a:effectLst>
                <a:cs typeface="B Titr" pitchFamily="2" charset="-78"/>
              </a:rPr>
              <a:t>عناصر اصلي سيستم هاي مكانيزه اداري از ديدگاه ديگر</a:t>
            </a:r>
            <a:endParaRPr lang="en-US" sz="3000" b="1" dirty="0">
              <a:solidFill>
                <a:srgbClr val="FF0000"/>
              </a:solidFill>
              <a:effectLst>
                <a:outerShdw blurRad="38100" dist="38100" dir="2700000" algn="tl">
                  <a:srgbClr val="000000"/>
                </a:outerShdw>
              </a:effectLst>
              <a:cs typeface="B Titr" pitchFamily="2" charset="-78"/>
            </a:endParaRPr>
          </a:p>
        </p:txBody>
      </p:sp>
      <p:graphicFrame>
        <p:nvGraphicFramePr>
          <p:cNvPr id="2" name="Diagram 1"/>
          <p:cNvGraphicFramePr/>
          <p:nvPr>
            <p:extLst>
              <p:ext uri="{D42A27DB-BD31-4B8C-83A1-F6EECF244321}">
                <p14:modId xmlns:p14="http://schemas.microsoft.com/office/powerpoint/2010/main" val="3797625265"/>
              </p:ext>
            </p:extLst>
          </p:nvPr>
        </p:nvGraphicFramePr>
        <p:xfrm>
          <a:off x="467035" y="694542"/>
          <a:ext cx="8136904"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9872" y="332656"/>
            <a:ext cx="2803973" cy="523220"/>
          </a:xfrm>
          <a:prstGeom prst="rect">
            <a:avLst/>
          </a:prstGeom>
        </p:spPr>
        <p:txBody>
          <a:bodyPr wrap="none">
            <a:spAutoFit/>
          </a:bodyPr>
          <a:lstStyle/>
          <a:p>
            <a:pPr algn="ctr"/>
            <a:r>
              <a:rPr lang="fa-IR" sz="2800" b="1" dirty="0">
                <a:solidFill>
                  <a:srgbClr val="FF0000"/>
                </a:solidFill>
                <a:effectLst>
                  <a:outerShdw blurRad="38100" dist="38100" dir="2700000" algn="tl">
                    <a:srgbClr val="000000">
                      <a:alpha val="43137"/>
                    </a:srgbClr>
                  </a:outerShdw>
                </a:effectLst>
                <a:cs typeface="B Titr" pitchFamily="2" charset="-78"/>
              </a:rPr>
              <a:t>بخشهاي اصلي </a:t>
            </a:r>
            <a:r>
              <a:rPr lang="fa-IR" sz="2800" b="1" dirty="0" smtClean="0">
                <a:solidFill>
                  <a:srgbClr val="FF0000"/>
                </a:solidFill>
                <a:effectLst>
                  <a:outerShdw blurRad="38100" dist="38100" dir="2700000" algn="tl">
                    <a:srgbClr val="000000">
                      <a:alpha val="43137"/>
                    </a:srgbClr>
                  </a:outerShdw>
                </a:effectLst>
                <a:cs typeface="B Titr" pitchFamily="2" charset="-78"/>
              </a:rPr>
              <a:t>سيستم</a:t>
            </a:r>
            <a:endParaRPr lang="en-US" sz="2800" b="1" dirty="0">
              <a:solidFill>
                <a:srgbClr val="FF0000"/>
              </a:solidFill>
              <a:effectLst>
                <a:outerShdw blurRad="38100" dist="38100" dir="2700000" algn="tl">
                  <a:srgbClr val="000000">
                    <a:alpha val="43137"/>
                  </a:srgbClr>
                </a:outerShdw>
              </a:effectLst>
              <a:cs typeface="B Titr" pitchFamily="2" charset="-78"/>
            </a:endParaRPr>
          </a:p>
        </p:txBody>
      </p:sp>
      <p:sp>
        <p:nvSpPr>
          <p:cNvPr id="4" name="Content Placeholder 1"/>
          <p:cNvSpPr txBox="1">
            <a:spLocks/>
          </p:cNvSpPr>
          <p:nvPr/>
        </p:nvSpPr>
        <p:spPr>
          <a:xfrm>
            <a:off x="107504" y="855876"/>
            <a:ext cx="8805664" cy="5453444"/>
          </a:xfrm>
          <a:prstGeom prst="rect">
            <a:avLst/>
          </a:prstGeom>
          <a:extLst/>
        </p:spPr>
        <p:txBody>
          <a:bodyPr>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lgn="justLow" rtl="1" fontAlgn="auto">
              <a:spcAft>
                <a:spcPts val="0"/>
              </a:spcAft>
              <a:buFont typeface="Wingdings 3" pitchFamily="18" charset="2"/>
              <a:buNone/>
              <a:defRPr/>
            </a:pPr>
            <a:r>
              <a:rPr lang="fa-IR" sz="2400" dirty="0" smtClean="0">
                <a:solidFill>
                  <a:schemeClr val="bg1"/>
                </a:solidFill>
                <a:cs typeface="B Lotus" pitchFamily="2" charset="-78"/>
              </a:rPr>
              <a:t>-</a:t>
            </a:r>
            <a:r>
              <a:rPr lang="fa-IR" sz="2400" b="1" dirty="0" smtClean="0">
                <a:solidFill>
                  <a:srgbClr val="FFFF00"/>
                </a:solidFill>
                <a:cs typeface="B Lotus" pitchFamily="2" charset="-78"/>
              </a:rPr>
              <a:t>كارتابل : </a:t>
            </a:r>
            <a:r>
              <a:rPr lang="fa-IR" sz="2400" dirty="0" smtClean="0">
                <a:solidFill>
                  <a:schemeClr val="bg1"/>
                </a:solidFill>
                <a:cs typeface="B Lotus" pitchFamily="2" charset="-78"/>
              </a:rPr>
              <a:t>وظيفه گردش انواع اطلاعات اداري و سازماني مانند گردش نامه ها، دستورات ، گزارش ها، پيغام ها، يادداشت ها وانواع فرم هاي اطلاعاتي الكترونيكي و غيرالكترونيكي را بر عهده دارد. </a:t>
            </a:r>
          </a:p>
          <a:p>
            <a:pPr marL="365760" indent="-256032" algn="r" fontAlgn="auto">
              <a:spcAft>
                <a:spcPts val="0"/>
              </a:spcAft>
              <a:buFont typeface="Wingdings 3" pitchFamily="18" charset="2"/>
              <a:buNone/>
              <a:defRPr/>
            </a:pPr>
            <a:r>
              <a:rPr lang="fa-IR" sz="2400" dirty="0" smtClean="0">
                <a:solidFill>
                  <a:schemeClr val="bg1"/>
                </a:solidFill>
                <a:cs typeface="B Lotus" pitchFamily="2" charset="-78"/>
              </a:rPr>
              <a:t>-</a:t>
            </a:r>
            <a:r>
              <a:rPr lang="fa-IR" sz="2400" b="1" dirty="0">
                <a:solidFill>
                  <a:srgbClr val="FFFF00"/>
                </a:solidFill>
                <a:cs typeface="B Lotus" pitchFamily="2" charset="-78"/>
              </a:rPr>
              <a:t>نامه : </a:t>
            </a:r>
            <a:r>
              <a:rPr lang="fa-IR" sz="2400" dirty="0" smtClean="0">
                <a:solidFill>
                  <a:schemeClr val="bg1"/>
                </a:solidFill>
                <a:cs typeface="B Lotus" pitchFamily="2" charset="-78"/>
              </a:rPr>
              <a:t>يك دبيرخانه و بايگاني الكترونيكي است كه ثبت و حفظ اطلاعات انواع نامه ها، </a:t>
            </a:r>
          </a:p>
          <a:p>
            <a:pPr marL="365760" indent="-256032" algn="r" fontAlgn="auto">
              <a:spcAft>
                <a:spcPts val="0"/>
              </a:spcAft>
              <a:buFont typeface="Wingdings 3" pitchFamily="18" charset="2"/>
              <a:buNone/>
              <a:defRPr/>
            </a:pPr>
            <a:r>
              <a:rPr lang="fa-IR" sz="2400" dirty="0" smtClean="0">
                <a:solidFill>
                  <a:schemeClr val="bg1"/>
                </a:solidFill>
                <a:cs typeface="B Lotus" pitchFamily="2" charset="-78"/>
              </a:rPr>
              <a:t>پيوست ها  و محل فيزيكي نگهداري  اين نامه ها را در قالب يك ساختار درختي دارد .</a:t>
            </a:r>
          </a:p>
          <a:p>
            <a:pPr marL="365760" indent="-256032" algn="r" fontAlgn="auto">
              <a:spcAft>
                <a:spcPts val="0"/>
              </a:spcAft>
              <a:buFont typeface="Wingdings 3" pitchFamily="18" charset="2"/>
              <a:buNone/>
              <a:defRPr/>
            </a:pPr>
            <a:r>
              <a:rPr lang="fa-IR" sz="2400" dirty="0" smtClean="0">
                <a:solidFill>
                  <a:schemeClr val="bg1"/>
                </a:solidFill>
                <a:cs typeface="B Lotus" pitchFamily="2" charset="-78"/>
              </a:rPr>
              <a:t>-</a:t>
            </a:r>
            <a:r>
              <a:rPr lang="fa-IR" sz="2400" b="1" dirty="0">
                <a:solidFill>
                  <a:srgbClr val="FFFF00"/>
                </a:solidFill>
                <a:cs typeface="B Lotus" pitchFamily="2" charset="-78"/>
              </a:rPr>
              <a:t>ارتباطات : </a:t>
            </a:r>
            <a:r>
              <a:rPr lang="fa-IR" sz="2400" dirty="0" smtClean="0">
                <a:solidFill>
                  <a:schemeClr val="bg1"/>
                </a:solidFill>
                <a:cs typeface="B Lotus" pitchFamily="2" charset="-78"/>
              </a:rPr>
              <a:t>مسوول ورود دقيق اطلاعات فرستنده ها و گيرنده هاي مرتبط با سازمان است . </a:t>
            </a:r>
          </a:p>
          <a:p>
            <a:pPr marL="365760" indent="-256032" algn="r" fontAlgn="auto">
              <a:spcAft>
                <a:spcPts val="0"/>
              </a:spcAft>
              <a:buFont typeface="Wingdings 3" pitchFamily="18" charset="2"/>
              <a:buNone/>
              <a:defRPr/>
            </a:pPr>
            <a:r>
              <a:rPr lang="fa-IR" sz="2400" dirty="0" smtClean="0">
                <a:solidFill>
                  <a:schemeClr val="bg1"/>
                </a:solidFill>
                <a:cs typeface="B Lotus" pitchFamily="2" charset="-78"/>
              </a:rPr>
              <a:t>-</a:t>
            </a:r>
            <a:r>
              <a:rPr lang="fa-IR" sz="2400" b="1" dirty="0">
                <a:solidFill>
                  <a:srgbClr val="FFFF00"/>
                </a:solidFill>
                <a:cs typeface="B Lotus" pitchFamily="2" charset="-78"/>
              </a:rPr>
              <a:t>تقويم : </a:t>
            </a:r>
            <a:r>
              <a:rPr lang="fa-IR" sz="2400" dirty="0" smtClean="0">
                <a:solidFill>
                  <a:schemeClr val="bg1"/>
                </a:solidFill>
                <a:cs typeface="B Lotus" pitchFamily="2" charset="-78"/>
              </a:rPr>
              <a:t>يك سررسيد و تقويم الكترونيكي براي ساماندهي وظايف و قرارهاي سازماني و يادآوري آسان كارها است . </a:t>
            </a:r>
          </a:p>
          <a:p>
            <a:pPr lvl="8" indent="-1422400" algn="r">
              <a:buFont typeface="Wingdings 2"/>
              <a:buNone/>
              <a:defRPr/>
            </a:pPr>
            <a:r>
              <a:rPr lang="fa-IR" sz="2400" dirty="0" smtClean="0">
                <a:solidFill>
                  <a:schemeClr val="bg1"/>
                </a:solidFill>
                <a:cs typeface="B Lotus" pitchFamily="2" charset="-78"/>
              </a:rPr>
              <a:t>-</a:t>
            </a:r>
            <a:r>
              <a:rPr lang="fa-IR" sz="2400" b="1" dirty="0">
                <a:solidFill>
                  <a:srgbClr val="FFFF00"/>
                </a:solidFill>
                <a:cs typeface="B Lotus" pitchFamily="2" charset="-78"/>
              </a:rPr>
              <a:t>تماسها : </a:t>
            </a:r>
            <a:r>
              <a:rPr lang="fa-IR" sz="2400" dirty="0">
                <a:solidFill>
                  <a:schemeClr val="bg1"/>
                </a:solidFill>
                <a:cs typeface="B Lotus" pitchFamily="2" charset="-78"/>
              </a:rPr>
              <a:t>براي ثبت هر ارتباط و تماس داخل </a:t>
            </a:r>
            <a:r>
              <a:rPr lang="fa-IR" sz="2400" dirty="0" smtClean="0">
                <a:solidFill>
                  <a:schemeClr val="bg1"/>
                </a:solidFill>
                <a:cs typeface="B Lotus" pitchFamily="2" charset="-78"/>
              </a:rPr>
              <a:t>و خارج </a:t>
            </a:r>
            <a:r>
              <a:rPr lang="fa-IR" sz="2400" dirty="0">
                <a:solidFill>
                  <a:schemeClr val="bg1"/>
                </a:solidFill>
                <a:cs typeface="B Lotus" pitchFamily="2" charset="-78"/>
              </a:rPr>
              <a:t>سازمان</a:t>
            </a:r>
            <a:endParaRPr lang="en-US" sz="2400" dirty="0">
              <a:solidFill>
                <a:schemeClr val="bg1"/>
              </a:solidFill>
              <a:cs typeface="B Lotus" pitchFamily="2" charset="-78"/>
            </a:endParaRPr>
          </a:p>
        </p:txBody>
      </p:sp>
    </p:spTree>
    <p:extLst>
      <p:ext uri="{BB962C8B-B14F-4D97-AF65-F5344CB8AC3E}">
        <p14:creationId xmlns:p14="http://schemas.microsoft.com/office/powerpoint/2010/main" val="37480925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3768" y="332656"/>
            <a:ext cx="4572000" cy="369332"/>
          </a:xfrm>
          <a:prstGeom prst="rect">
            <a:avLst/>
          </a:prstGeom>
        </p:spPr>
        <p:txBody>
          <a:bodyPr>
            <a:spAutoFit/>
          </a:bodyPr>
          <a:lstStyle/>
          <a:p>
            <a:pPr algn="ctr"/>
            <a:r>
              <a:rPr lang="fa-IR" dirty="0"/>
              <a:t>امكانات عمومي سيستم</a:t>
            </a:r>
            <a:r>
              <a:rPr lang="fa-IR" dirty="0" smtClean="0"/>
              <a:t>:</a:t>
            </a:r>
            <a:endParaRPr lang="en-US" dirty="0"/>
          </a:p>
        </p:txBody>
      </p:sp>
      <p:sp>
        <p:nvSpPr>
          <p:cNvPr id="3" name="Content Placeholder 1"/>
          <p:cNvSpPr txBox="1">
            <a:spLocks/>
          </p:cNvSpPr>
          <p:nvPr/>
        </p:nvSpPr>
        <p:spPr>
          <a:xfrm>
            <a:off x="275332" y="517322"/>
            <a:ext cx="8661722" cy="4525962"/>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algn="r">
              <a:lnSpc>
                <a:spcPct val="150000"/>
              </a:lnSpc>
              <a:buFont typeface="Wingdings 3" pitchFamily="18" charset="2"/>
              <a:buNone/>
            </a:pPr>
            <a:r>
              <a:rPr lang="fa-IR" sz="2200" b="1" dirty="0" smtClean="0">
                <a:solidFill>
                  <a:srgbClr val="FFFF00"/>
                </a:solidFill>
                <a:cs typeface="B Lotus" pitchFamily="2" charset="-78"/>
              </a:rPr>
              <a:t>1)پارامتريك بودن سيستم : </a:t>
            </a:r>
            <a:r>
              <a:rPr lang="fa-IR" sz="2200" dirty="0" smtClean="0">
                <a:solidFill>
                  <a:schemeClr val="bg1"/>
                </a:solidFill>
                <a:cs typeface="B Lotus" pitchFamily="2" charset="-78"/>
              </a:rPr>
              <a:t>به طوري كه پيكربندي و استفاده از قسمتهاي مختلف سيستم را آسان، </a:t>
            </a:r>
          </a:p>
          <a:p>
            <a:pPr algn="r">
              <a:lnSpc>
                <a:spcPct val="150000"/>
              </a:lnSpc>
              <a:buFont typeface="Wingdings 3" pitchFamily="18" charset="2"/>
              <a:buNone/>
            </a:pPr>
            <a:r>
              <a:rPr lang="fa-IR" sz="2200" dirty="0" smtClean="0">
                <a:solidFill>
                  <a:schemeClr val="bg1"/>
                </a:solidFill>
                <a:cs typeface="B Lotus" pitchFamily="2" charset="-78"/>
              </a:rPr>
              <a:t>قابل تنظيم و منطبق با سازمان و كاربران مي كند</a:t>
            </a:r>
          </a:p>
          <a:p>
            <a:pPr algn="r">
              <a:lnSpc>
                <a:spcPct val="150000"/>
              </a:lnSpc>
              <a:buFont typeface="Wingdings 3" pitchFamily="18" charset="2"/>
              <a:buNone/>
            </a:pPr>
            <a:r>
              <a:rPr lang="fa-IR" sz="2200" b="1" dirty="0">
                <a:solidFill>
                  <a:srgbClr val="FFFF00"/>
                </a:solidFill>
                <a:cs typeface="B Lotus" pitchFamily="2" charset="-78"/>
              </a:rPr>
              <a:t>2)رابط كاربر </a:t>
            </a:r>
            <a:r>
              <a:rPr lang="fa-IR" sz="2200" dirty="0" smtClean="0">
                <a:solidFill>
                  <a:schemeClr val="bg1"/>
                </a:solidFill>
                <a:cs typeface="B Lotus" pitchFamily="2" charset="-78"/>
              </a:rPr>
              <a:t>بسيار آسان و همه فهم به طوري كه آموزش سيستم تنها در چند ساعت ميسر است</a:t>
            </a:r>
          </a:p>
          <a:p>
            <a:pPr algn="r">
              <a:lnSpc>
                <a:spcPct val="150000"/>
              </a:lnSpc>
              <a:buNone/>
            </a:pPr>
            <a:r>
              <a:rPr lang="fa-IR" sz="2200" b="1" dirty="0">
                <a:solidFill>
                  <a:srgbClr val="FFFF00"/>
                </a:solidFill>
                <a:cs typeface="B Lotus" pitchFamily="2" charset="-78"/>
              </a:rPr>
              <a:t>3)دسته بندي اطلاعات : </a:t>
            </a:r>
            <a:r>
              <a:rPr lang="fa-IR" sz="2200" dirty="0" smtClean="0">
                <a:solidFill>
                  <a:schemeClr val="bg1"/>
                </a:solidFill>
                <a:cs typeface="B Lotus" pitchFamily="2" charset="-78"/>
              </a:rPr>
              <a:t>دسته بندي و مرتب كردن اطلاعات و مشاهده آن ها بر اساس تمام </a:t>
            </a:r>
            <a:r>
              <a:rPr lang="fa-IR" sz="2200" dirty="0">
                <a:solidFill>
                  <a:schemeClr val="bg1"/>
                </a:solidFill>
                <a:cs typeface="B Lotus" pitchFamily="2" charset="-78"/>
              </a:rPr>
              <a:t>تاريخ </a:t>
            </a:r>
            <a:r>
              <a:rPr lang="fa-IR" sz="2200" dirty="0" smtClean="0">
                <a:solidFill>
                  <a:schemeClr val="bg1"/>
                </a:solidFill>
                <a:cs typeface="B Lotus" pitchFamily="2" charset="-78"/>
              </a:rPr>
              <a:t> </a:t>
            </a:r>
            <a:r>
              <a:rPr lang="fa-IR" sz="2200" dirty="0">
                <a:solidFill>
                  <a:schemeClr val="bg1"/>
                </a:solidFill>
                <a:cs typeface="B Lotus" pitchFamily="2" charset="-78"/>
              </a:rPr>
              <a:t>فيلدهاي اطلاعاتي نمايش داده </a:t>
            </a:r>
            <a:r>
              <a:rPr lang="fa-IR" sz="2200" dirty="0" smtClean="0">
                <a:solidFill>
                  <a:schemeClr val="bg1"/>
                </a:solidFill>
                <a:cs typeface="B Lotus" pitchFamily="2" charset="-78"/>
              </a:rPr>
              <a:t>شده و... </a:t>
            </a:r>
            <a:r>
              <a:rPr lang="fa-IR" sz="2200" dirty="0">
                <a:solidFill>
                  <a:schemeClr val="bg1"/>
                </a:solidFill>
                <a:cs typeface="B Lotus" pitchFamily="2" charset="-78"/>
              </a:rPr>
              <a:t>زمان ارسال، فرستنده، موضوع و </a:t>
            </a:r>
            <a:r>
              <a:rPr lang="fa-IR" sz="2200" dirty="0" smtClean="0">
                <a:solidFill>
                  <a:schemeClr val="bg1"/>
                </a:solidFill>
                <a:cs typeface="B Lotus" pitchFamily="2" charset="-78"/>
              </a:rPr>
              <a:t>... مانند </a:t>
            </a:r>
          </a:p>
          <a:p>
            <a:pPr algn="r">
              <a:lnSpc>
                <a:spcPct val="150000"/>
              </a:lnSpc>
              <a:buFont typeface="Wingdings 3" pitchFamily="18" charset="2"/>
              <a:buNone/>
            </a:pPr>
            <a:r>
              <a:rPr lang="fa-IR" sz="2200" b="1" dirty="0" smtClean="0">
                <a:solidFill>
                  <a:srgbClr val="FFFF00"/>
                </a:solidFill>
                <a:cs typeface="B Lotus" pitchFamily="2" charset="-78"/>
              </a:rPr>
              <a:t>4)فيلتر : </a:t>
            </a:r>
            <a:r>
              <a:rPr lang="fa-IR" sz="2200" dirty="0" smtClean="0">
                <a:solidFill>
                  <a:schemeClr val="bg1"/>
                </a:solidFill>
                <a:cs typeface="B Lotus" pitchFamily="2" charset="-78"/>
              </a:rPr>
              <a:t>فيلتر كردن اطلاعات و نمايش آن بر اساس نيازهاي سازماني</a:t>
            </a:r>
          </a:p>
          <a:p>
            <a:pPr algn="r">
              <a:lnSpc>
                <a:spcPct val="150000"/>
              </a:lnSpc>
              <a:buFont typeface="Wingdings 3" pitchFamily="18" charset="2"/>
              <a:buNone/>
            </a:pPr>
            <a:r>
              <a:rPr lang="fa-IR" sz="2200" b="1" dirty="0">
                <a:solidFill>
                  <a:srgbClr val="FFFF00"/>
                </a:solidFill>
                <a:cs typeface="B Lotus" pitchFamily="2" charset="-78"/>
              </a:rPr>
              <a:t>5)نمايش انعطاف پذير : </a:t>
            </a:r>
            <a:r>
              <a:rPr lang="fa-IR" sz="2200" dirty="0" smtClean="0">
                <a:solidFill>
                  <a:schemeClr val="bg1"/>
                </a:solidFill>
                <a:cs typeface="B Lotus" pitchFamily="2" charset="-78"/>
              </a:rPr>
              <a:t>انتخاب نمايش ستون هاي اطلاعات، ترتيب محل نمايش و تغيير عنوان  </a:t>
            </a:r>
          </a:p>
          <a:p>
            <a:pPr algn="r">
              <a:lnSpc>
                <a:spcPct val="150000"/>
              </a:lnSpc>
              <a:buFont typeface="Wingdings 3" pitchFamily="18" charset="2"/>
              <a:buNone/>
            </a:pPr>
            <a:r>
              <a:rPr lang="fa-IR" sz="2200" dirty="0" smtClean="0">
                <a:solidFill>
                  <a:schemeClr val="bg1"/>
                </a:solidFill>
                <a:cs typeface="B Lotus" pitchFamily="2" charset="-78"/>
              </a:rPr>
              <a:t>هاي آن توسط هر كاربر متناسب با نياز و سليقه</a:t>
            </a:r>
          </a:p>
        </p:txBody>
      </p:sp>
      <p:sp>
        <p:nvSpPr>
          <p:cNvPr id="4" name="Rectangle 3"/>
          <p:cNvSpPr/>
          <p:nvPr/>
        </p:nvSpPr>
        <p:spPr>
          <a:xfrm>
            <a:off x="2699792" y="37292"/>
            <a:ext cx="4572000" cy="553998"/>
          </a:xfrm>
          <a:prstGeom prst="rect">
            <a:avLst/>
          </a:prstGeom>
        </p:spPr>
        <p:txBody>
          <a:bodyPr>
            <a:spAutoFit/>
          </a:bodyPr>
          <a:lstStyle/>
          <a:p>
            <a:pPr algn="ctr"/>
            <a:r>
              <a:rPr lang="fa-IR" sz="3000" dirty="0">
                <a:solidFill>
                  <a:srgbClr val="FF0000"/>
                </a:solidFill>
                <a:cs typeface="B Titr" pitchFamily="2" charset="-78"/>
              </a:rPr>
              <a:t>امكانات عمومي سيستم</a:t>
            </a:r>
            <a:r>
              <a:rPr lang="fa-IR" sz="3000" dirty="0" smtClean="0">
                <a:solidFill>
                  <a:srgbClr val="FF0000"/>
                </a:solidFill>
                <a:cs typeface="B Titr" pitchFamily="2" charset="-78"/>
              </a:rPr>
              <a:t>:</a:t>
            </a:r>
            <a:endParaRPr lang="en-US" sz="3000" dirty="0">
              <a:solidFill>
                <a:srgbClr val="FF0000"/>
              </a:solidFill>
              <a:cs typeface="B Titr" pitchFamily="2" charset="-78"/>
            </a:endParaRPr>
          </a:p>
        </p:txBody>
      </p:sp>
    </p:spTree>
    <p:extLst>
      <p:ext uri="{BB962C8B-B14F-4D97-AF65-F5344CB8AC3E}">
        <p14:creationId xmlns:p14="http://schemas.microsoft.com/office/powerpoint/2010/main" val="246003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466850"/>
            <a:ext cx="8229600" cy="574675"/>
          </a:xfrm>
        </p:spPr>
        <p:txBody>
          <a:bodyPr>
            <a:normAutofit fontScale="90000"/>
          </a:bodyPr>
          <a:lstStyle/>
          <a:p>
            <a:endParaRPr lang="en-US" sz="3800" dirty="0"/>
          </a:p>
        </p:txBody>
      </p:sp>
      <p:sp>
        <p:nvSpPr>
          <p:cNvPr id="20483" name="Rectangle 3"/>
          <p:cNvSpPr>
            <a:spLocks noGrp="1" noChangeArrowheads="1"/>
          </p:cNvSpPr>
          <p:nvPr>
            <p:ph idx="1"/>
          </p:nvPr>
        </p:nvSpPr>
        <p:spPr>
          <a:xfrm>
            <a:off x="395288" y="992188"/>
            <a:ext cx="8229600" cy="5100637"/>
          </a:xfrm>
        </p:spPr>
        <p:txBody>
          <a:bodyPr/>
          <a:lstStyle/>
          <a:p>
            <a:pPr marL="0" indent="0" algn="just" rtl="1">
              <a:lnSpc>
                <a:spcPct val="80000"/>
              </a:lnSpc>
              <a:spcBef>
                <a:spcPct val="50000"/>
              </a:spcBef>
              <a:buFont typeface="Wingdings" pitchFamily="2" charset="2"/>
              <a:buNone/>
            </a:pPr>
            <a:r>
              <a:rPr lang="ar-SA" sz="2800" dirty="0" smtClean="0">
                <a:solidFill>
                  <a:schemeClr val="bg1"/>
                </a:solidFill>
                <a:cs typeface="Lotus" pitchFamily="2" charset="-78"/>
              </a:rPr>
              <a:t>اصطلاح </a:t>
            </a:r>
            <a:r>
              <a:rPr lang="ar-SA" sz="2800" dirty="0">
                <a:solidFill>
                  <a:schemeClr val="bg1"/>
                </a:solidFill>
                <a:cs typeface="Lotus" pitchFamily="2" charset="-78"/>
              </a:rPr>
              <a:t>ارگونوميك مطالعه عوامل را كه راحتي،</a:t>
            </a:r>
            <a:r>
              <a:rPr lang="fa-IR" sz="2800" dirty="0">
                <a:solidFill>
                  <a:schemeClr val="bg1"/>
                </a:solidFill>
                <a:cs typeface="Lotus" pitchFamily="2" charset="-78"/>
              </a:rPr>
              <a:t> </a:t>
            </a:r>
            <a:r>
              <a:rPr lang="ar-SA" sz="2800" dirty="0">
                <a:solidFill>
                  <a:schemeClr val="bg1"/>
                </a:solidFill>
                <a:cs typeface="Lotus" pitchFamily="2" charset="-78"/>
              </a:rPr>
              <a:t>رضاء و كارايي افرادي كه با سيستم ها و وسايل</a:t>
            </a:r>
            <a:r>
              <a:rPr lang="en-US" sz="2800" dirty="0">
                <a:solidFill>
                  <a:schemeClr val="bg1"/>
                </a:solidFill>
                <a:cs typeface="Lotus" pitchFamily="2" charset="-78"/>
              </a:rPr>
              <a:t> </a:t>
            </a:r>
            <a:r>
              <a:rPr lang="ar-SA" sz="2800" dirty="0">
                <a:solidFill>
                  <a:schemeClr val="bg1"/>
                </a:solidFill>
                <a:cs typeface="Lotus" pitchFamily="2" charset="-78"/>
              </a:rPr>
              <a:t>توليد، كار مي كنند را تشريح مي كند.</a:t>
            </a:r>
            <a:r>
              <a:rPr lang="en-US" sz="2400" b="1" dirty="0">
                <a:solidFill>
                  <a:schemeClr val="bg1"/>
                </a:solidFill>
                <a:cs typeface="2  Badr" pitchFamily="2" charset="-78"/>
              </a:rPr>
              <a:t>                                                                                                         </a:t>
            </a:r>
          </a:p>
          <a:p>
            <a:pPr marL="0" indent="0" algn="justLow" rtl="1">
              <a:lnSpc>
                <a:spcPct val="80000"/>
              </a:lnSpc>
              <a:spcBef>
                <a:spcPct val="50000"/>
              </a:spcBef>
              <a:buClr>
                <a:schemeClr val="folHlink"/>
              </a:buClr>
              <a:buFont typeface="Wingdings" pitchFamily="2" charset="2"/>
              <a:buChar char="ü"/>
            </a:pPr>
            <a:r>
              <a:rPr lang="en-US" sz="2400" dirty="0">
                <a:solidFill>
                  <a:schemeClr val="bg1"/>
                </a:solidFill>
                <a:cs typeface="Lotus" pitchFamily="2" charset="-78"/>
              </a:rPr>
              <a:t> </a:t>
            </a:r>
            <a:r>
              <a:rPr lang="ar-SA" sz="2400" dirty="0">
                <a:solidFill>
                  <a:schemeClr val="bg1"/>
                </a:solidFill>
                <a:cs typeface="Lotus" pitchFamily="2" charset="-78"/>
              </a:rPr>
              <a:t>وقتي كاركنان در وضعيتي تحت فشار قرار گيرند و براي مدت مديدي به صفحه مانيتور نگاه كنند، اغلب آنها دچار سردرد، كمردرد و چشم درد و.... مي شوند</a:t>
            </a:r>
            <a:r>
              <a:rPr lang="en-US" sz="2400" dirty="0" smtClean="0">
                <a:solidFill>
                  <a:schemeClr val="bg1"/>
                </a:solidFill>
                <a:cs typeface="Lotus" pitchFamily="2" charset="-78"/>
              </a:rPr>
              <a:t>.</a:t>
            </a:r>
            <a:endParaRPr lang="fa-IR" sz="2400" dirty="0" smtClean="0">
              <a:solidFill>
                <a:schemeClr val="bg1"/>
              </a:solidFill>
              <a:cs typeface="Lotus" pitchFamily="2" charset="-78"/>
            </a:endParaRPr>
          </a:p>
          <a:p>
            <a:pPr marL="0" indent="0" algn="justLow" rtl="1">
              <a:lnSpc>
                <a:spcPct val="80000"/>
              </a:lnSpc>
              <a:spcBef>
                <a:spcPct val="50000"/>
              </a:spcBef>
              <a:buClr>
                <a:schemeClr val="folHlink"/>
              </a:buClr>
              <a:buFont typeface="Wingdings" pitchFamily="2" charset="2"/>
              <a:buChar char="ü"/>
            </a:pPr>
            <a:endParaRPr lang="en-US" sz="2400" dirty="0">
              <a:solidFill>
                <a:schemeClr val="bg1"/>
              </a:solidFill>
              <a:cs typeface="Lotus" pitchFamily="2" charset="-78"/>
            </a:endParaRPr>
          </a:p>
          <a:p>
            <a:pPr marL="0" indent="0" algn="justLow" rtl="1">
              <a:lnSpc>
                <a:spcPct val="80000"/>
              </a:lnSpc>
              <a:spcBef>
                <a:spcPct val="50000"/>
              </a:spcBef>
              <a:buClr>
                <a:schemeClr val="folHlink"/>
              </a:buClr>
              <a:buFont typeface="Wingdings" pitchFamily="2" charset="2"/>
              <a:buChar char="ü"/>
            </a:pPr>
            <a:r>
              <a:rPr lang="ar-SA" sz="2400" dirty="0">
                <a:solidFill>
                  <a:schemeClr val="bg1"/>
                </a:solidFill>
                <a:cs typeface="Lotus" pitchFamily="2" charset="-78"/>
              </a:rPr>
              <a:t> ازطرف ديگر، مي توان گفت اتوماسيون اداري فراتر از اضافـــــه كردن سيستم هاي نرم افزاري جديد است و بايستي مسائل مربوط به تغيير و مقاومت دربرابر تغيير را هم مدنظر داشت</a:t>
            </a:r>
            <a:r>
              <a:rPr lang="en-US" sz="2400" dirty="0">
                <a:solidFill>
                  <a:schemeClr val="bg1"/>
                </a:solidFill>
                <a:cs typeface="Lotus" pitchFamily="2" charset="-78"/>
              </a:rPr>
              <a:t>.</a:t>
            </a:r>
            <a:r>
              <a:rPr lang="ar-SA" sz="2400" dirty="0">
                <a:solidFill>
                  <a:schemeClr val="bg1"/>
                </a:solidFill>
                <a:cs typeface="Lotus" pitchFamily="2" charset="-78"/>
              </a:rPr>
              <a:t> مديران و ساير طراحان و مسئولان ذيربط بايستي با كاربرد تكنيك هاي غلبه بر مقاومت كه مهمترين آنها مشاركت و آموزش كاربران است، بر اين مقاومت غلبه كرده و يا ميزان </a:t>
            </a:r>
            <a:r>
              <a:rPr lang="fa-IR" sz="2400" dirty="0">
                <a:solidFill>
                  <a:schemeClr val="bg1"/>
                </a:solidFill>
                <a:cs typeface="Lotus" pitchFamily="2" charset="-78"/>
              </a:rPr>
              <a:t>آ</a:t>
            </a:r>
            <a:r>
              <a:rPr lang="ar-SA" sz="2400" dirty="0">
                <a:solidFill>
                  <a:schemeClr val="bg1"/>
                </a:solidFill>
                <a:cs typeface="Lotus" pitchFamily="2" charset="-78"/>
              </a:rPr>
              <a:t>ن را كاهش دهند.</a:t>
            </a:r>
            <a:r>
              <a:rPr lang="ar-SA" sz="2400" b="1" dirty="0">
                <a:solidFill>
                  <a:schemeClr val="bg1"/>
                </a:solidFill>
                <a:cs typeface="2  Badr" pitchFamily="2" charset="-78"/>
              </a:rPr>
              <a:t> </a:t>
            </a:r>
            <a:endParaRPr lang="fa-IR" sz="2400" b="1" dirty="0">
              <a:solidFill>
                <a:schemeClr val="bg1"/>
              </a:solidFill>
              <a:cs typeface="2  Badr" pitchFamily="2" charset="-78"/>
            </a:endParaRPr>
          </a:p>
          <a:p>
            <a:pPr marL="0" indent="0" algn="justLow" rtl="1">
              <a:lnSpc>
                <a:spcPct val="80000"/>
              </a:lnSpc>
              <a:spcBef>
                <a:spcPct val="50000"/>
              </a:spcBef>
              <a:buFont typeface="Wingdings" pitchFamily="2" charset="2"/>
              <a:buNone/>
            </a:pPr>
            <a:r>
              <a:rPr lang="ar-SA" sz="2400" b="1" dirty="0">
                <a:solidFill>
                  <a:schemeClr val="bg1"/>
                </a:solidFill>
                <a:cs typeface="2  Badr" pitchFamily="2" charset="-78"/>
              </a:rPr>
              <a:t/>
            </a:r>
            <a:br>
              <a:rPr lang="ar-SA" sz="2400" b="1" dirty="0">
                <a:solidFill>
                  <a:schemeClr val="bg1"/>
                </a:solidFill>
                <a:cs typeface="2  Badr" pitchFamily="2" charset="-78"/>
              </a:rPr>
            </a:br>
            <a:r>
              <a:rPr lang="ar-SA" sz="2400" b="1" dirty="0">
                <a:solidFill>
                  <a:schemeClr val="bg1"/>
                </a:solidFill>
                <a:cs typeface="2  Badr" pitchFamily="2" charset="-78"/>
              </a:rPr>
              <a:t/>
            </a:r>
            <a:br>
              <a:rPr lang="ar-SA" sz="2400" b="1" dirty="0">
                <a:solidFill>
                  <a:schemeClr val="bg1"/>
                </a:solidFill>
                <a:cs typeface="2  Badr" pitchFamily="2" charset="-78"/>
              </a:rPr>
            </a:br>
            <a:endParaRPr lang="en-US" sz="2400" b="1" dirty="0">
              <a:solidFill>
                <a:schemeClr val="bg1"/>
              </a:solidFill>
              <a:cs typeface="2  Badr" pitchFamily="2" charset="-78"/>
            </a:endParaRPr>
          </a:p>
        </p:txBody>
      </p:sp>
      <p:sp>
        <p:nvSpPr>
          <p:cNvPr id="20484" name="Rectangle 4"/>
          <p:cNvSpPr>
            <a:spLocks noChangeArrowheads="1"/>
          </p:cNvSpPr>
          <p:nvPr/>
        </p:nvSpPr>
        <p:spPr bwMode="auto">
          <a:xfrm>
            <a:off x="468313" y="260350"/>
            <a:ext cx="8280400" cy="553998"/>
          </a:xfrm>
          <a:prstGeom prst="rect">
            <a:avLst/>
          </a:prstGeom>
          <a:noFill/>
          <a:ln w="9525">
            <a:noFill/>
            <a:miter lim="800000"/>
            <a:headEnd/>
            <a:tailEnd/>
          </a:ln>
          <a:effectLst/>
        </p:spPr>
        <p:txBody>
          <a:bodyPr>
            <a:spAutoFit/>
          </a:bodyPr>
          <a:lstStyle/>
          <a:p>
            <a:pPr algn="ctr"/>
            <a:r>
              <a:rPr lang="ar-SA" sz="3000" b="1" dirty="0" smtClean="0">
                <a:solidFill>
                  <a:srgbClr val="FF0000"/>
                </a:solidFill>
                <a:effectLst>
                  <a:outerShdw blurRad="38100" dist="38100" dir="2700000" algn="tl">
                    <a:srgbClr val="000000"/>
                  </a:outerShdw>
                </a:effectLst>
                <a:cs typeface="B Titr" pitchFamily="2" charset="-78"/>
              </a:rPr>
              <a:t>ارگونوميك</a:t>
            </a:r>
            <a:endParaRPr lang="en-US" sz="3000" b="1" dirty="0">
              <a:solidFill>
                <a:srgbClr val="FF0000"/>
              </a:solidFill>
              <a:effectLst>
                <a:outerShdw blurRad="38100" dist="38100" dir="2700000" algn="tl">
                  <a:srgbClr val="000000"/>
                </a:outerShdw>
              </a:effectLst>
              <a:cs typeface="B Titr" pitchFamily="2" charset="-7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048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anim calcmode="lin" valueType="num">
                                      <p:cBhvr additive="base">
                                        <p:cTn id="11"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483">
                                            <p:txEl>
                                              <p:pRg st="3" end="3"/>
                                            </p:txEl>
                                          </p:spTgt>
                                        </p:tgtEl>
                                        <p:attrNameLst>
                                          <p:attrName>style.visibility</p:attrName>
                                        </p:attrNameLst>
                                      </p:cBhvr>
                                      <p:to>
                                        <p:strVal val="visible"/>
                                      </p:to>
                                    </p:set>
                                    <p:anim calcmode="lin" valueType="num">
                                      <p:cBhvr additive="base">
                                        <p:cTn id="17"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7813"/>
            <a:ext cx="8229600" cy="774700"/>
          </a:xfrm>
        </p:spPr>
        <p:txBody>
          <a:bodyPr/>
          <a:lstStyle/>
          <a:p>
            <a:pPr algn="ctr"/>
            <a:r>
              <a:rPr lang="ar-SA" sz="3000" b="1" dirty="0">
                <a:solidFill>
                  <a:srgbClr val="FF0000"/>
                </a:solidFill>
                <a:cs typeface="B Titr" pitchFamily="2" charset="-78"/>
              </a:rPr>
              <a:t>مقايسه انواع سيستم هاي اطلاعاتي</a:t>
            </a:r>
            <a:endParaRPr lang="en-US" sz="3000" b="1" dirty="0">
              <a:solidFill>
                <a:srgbClr val="FF0000"/>
              </a:solidFill>
              <a:cs typeface="B Titr" pitchFamily="2" charset="-78"/>
            </a:endParaRPr>
          </a:p>
        </p:txBody>
      </p:sp>
      <p:sp>
        <p:nvSpPr>
          <p:cNvPr id="21507" name="Rectangle 3"/>
          <p:cNvSpPr>
            <a:spLocks noGrp="1" noChangeArrowheads="1"/>
          </p:cNvSpPr>
          <p:nvPr>
            <p:ph idx="1"/>
          </p:nvPr>
        </p:nvSpPr>
        <p:spPr>
          <a:xfrm>
            <a:off x="323850" y="1052513"/>
            <a:ext cx="8569325" cy="5400675"/>
          </a:xfrm>
        </p:spPr>
        <p:txBody>
          <a:bodyPr/>
          <a:lstStyle/>
          <a:p>
            <a:pPr marL="0" indent="0" algn="just" rtl="1">
              <a:lnSpc>
                <a:spcPct val="80000"/>
              </a:lnSpc>
              <a:spcBef>
                <a:spcPct val="50000"/>
              </a:spcBef>
              <a:buClr>
                <a:schemeClr val="folHlink"/>
              </a:buClr>
              <a:buFont typeface="Wingdings" pitchFamily="2" charset="2"/>
              <a:buChar char="ü"/>
            </a:pPr>
            <a:r>
              <a:rPr lang="fa-IR" sz="2400" u="sng" dirty="0">
                <a:solidFill>
                  <a:schemeClr val="bg1"/>
                </a:solidFill>
                <a:cs typeface="Lotus" pitchFamily="2" charset="-78"/>
              </a:rPr>
              <a:t> ا</a:t>
            </a:r>
            <a:r>
              <a:rPr lang="ar-SA" sz="2400" u="sng" dirty="0">
                <a:solidFill>
                  <a:schemeClr val="bg1"/>
                </a:solidFill>
                <a:cs typeface="Lotus" pitchFamily="2" charset="-78"/>
              </a:rPr>
              <a:t>توماسيون اداري براي جريان اطلاعات در داخل سازمان مناسبت تر است تا بين سازمان و محيط</a:t>
            </a:r>
            <a:r>
              <a:rPr lang="ar-SA" sz="2400" dirty="0">
                <a:solidFill>
                  <a:schemeClr val="bg1"/>
                </a:solidFill>
                <a:cs typeface="Lotus" pitchFamily="2" charset="-78"/>
              </a:rPr>
              <a:t>؛ زيرا خيلي از كاربردهاي اتوماسيون اداري به فرستنده و دريافت كننده براي استفاده از وسايل سازگار و يا پروتكل هاي ارتباطات نياز دارد.</a:t>
            </a:r>
            <a:endParaRPr lang="fa-IR" sz="2400" dirty="0">
              <a:solidFill>
                <a:schemeClr val="bg1"/>
              </a:solidFill>
              <a:cs typeface="Lotus" pitchFamily="2" charset="-78"/>
            </a:endParaRPr>
          </a:p>
          <a:p>
            <a:pPr marL="0" indent="0" algn="just" rtl="1">
              <a:lnSpc>
                <a:spcPct val="80000"/>
              </a:lnSpc>
              <a:spcBef>
                <a:spcPct val="50000"/>
              </a:spcBef>
              <a:buClr>
                <a:schemeClr val="folHlink"/>
              </a:buClr>
              <a:buFont typeface="Wingdings" pitchFamily="2" charset="2"/>
              <a:buChar char="ü"/>
            </a:pPr>
            <a:r>
              <a:rPr lang="ar-SA" sz="2400" dirty="0">
                <a:solidFill>
                  <a:schemeClr val="bg1"/>
                </a:solidFill>
                <a:cs typeface="Lotus" pitchFamily="2" charset="-78"/>
              </a:rPr>
              <a:t> البته بايد مدنظر داشت كه اتوماسيون اداري تمام ارتباطات را فراهم نمي سازد. مديران هنوز از تلفن، جلسات حضوري و خواندن گزارشهاي اداري استفاده مي كنند. اتوماسيون اداري راهي براي تكميل و ايجاد ارتباطات خاص است، ولي هنوز مديران به استفاده از گزارشهاي غيررسمي ادامه مي دهند.</a:t>
            </a:r>
            <a:endParaRPr lang="fa-IR" sz="2400" dirty="0">
              <a:solidFill>
                <a:schemeClr val="bg1"/>
              </a:solidFill>
              <a:cs typeface="Lotus" pitchFamily="2" charset="-78"/>
            </a:endParaRPr>
          </a:p>
          <a:p>
            <a:pPr marL="0" indent="0" algn="just" rtl="1">
              <a:lnSpc>
                <a:spcPct val="80000"/>
              </a:lnSpc>
              <a:spcBef>
                <a:spcPct val="50000"/>
              </a:spcBef>
              <a:buClr>
                <a:schemeClr val="folHlink"/>
              </a:buClr>
              <a:buFont typeface="Wingdings" pitchFamily="2" charset="2"/>
              <a:buChar char="ü"/>
            </a:pPr>
            <a:r>
              <a:rPr lang="fa-IR" sz="2400" dirty="0">
                <a:solidFill>
                  <a:schemeClr val="bg1"/>
                </a:solidFill>
                <a:cs typeface="Lotus" pitchFamily="2" charset="-78"/>
              </a:rPr>
              <a:t> ات</a:t>
            </a:r>
            <a:r>
              <a:rPr lang="ar-SA" sz="2400" dirty="0">
                <a:solidFill>
                  <a:schemeClr val="bg1"/>
                </a:solidFill>
                <a:cs typeface="Lotus" pitchFamily="2" charset="-78"/>
              </a:rPr>
              <a:t>وماسيون اداري عمدتاً يك سيستم رسمي با رويه تعريف شده است كه بايستي در </a:t>
            </a:r>
            <a:r>
              <a:rPr lang="fa-IR" sz="2400" dirty="0">
                <a:solidFill>
                  <a:schemeClr val="bg1"/>
                </a:solidFill>
                <a:cs typeface="Lotus" pitchFamily="2" charset="-78"/>
              </a:rPr>
              <a:t>ا</a:t>
            </a:r>
            <a:r>
              <a:rPr lang="ar-SA" sz="2400" dirty="0">
                <a:solidFill>
                  <a:schemeClr val="bg1"/>
                </a:solidFill>
                <a:cs typeface="Lotus" pitchFamily="2" charset="-78"/>
              </a:rPr>
              <a:t>رتباط با ديگر سيستم هاي رسمي مانند سيستم پشتيباني تصميم گيري مورداستفاده قرار گيرد.</a:t>
            </a:r>
            <a:endParaRPr lang="fa-IR" sz="2400" dirty="0">
              <a:solidFill>
                <a:schemeClr val="bg1"/>
              </a:solidFill>
              <a:cs typeface="Lotus" pitchFamily="2" charset="-78"/>
            </a:endParaRPr>
          </a:p>
          <a:p>
            <a:pPr marL="0" indent="0" algn="just" rtl="1">
              <a:lnSpc>
                <a:spcPct val="80000"/>
              </a:lnSpc>
              <a:spcBef>
                <a:spcPct val="50000"/>
              </a:spcBef>
              <a:buClr>
                <a:schemeClr val="folHlink"/>
              </a:buClr>
              <a:buFont typeface="Wingdings" pitchFamily="2" charset="2"/>
              <a:buChar char="ü"/>
            </a:pPr>
            <a:r>
              <a:rPr lang="ar-SA" sz="2400" dirty="0">
                <a:solidFill>
                  <a:schemeClr val="bg1"/>
                </a:solidFill>
                <a:cs typeface="Lotus" pitchFamily="2" charset="-78"/>
              </a:rPr>
              <a:t>كاربرد اتوماسيون اداري بسيار ساده است. بنابراين، احتمال استفاده مدير از آن بيشتر است. يك مدير بايستي هم رايانه و هم دانش </a:t>
            </a:r>
            <a:r>
              <a:rPr lang="en-US" sz="2000" b="1" dirty="0">
                <a:solidFill>
                  <a:schemeClr val="bg1"/>
                </a:solidFill>
                <a:latin typeface="Times New Roman" pitchFamily="18" charset="0"/>
                <a:cs typeface="Times New Roman" pitchFamily="18" charset="0"/>
              </a:rPr>
              <a:t>MIS</a:t>
            </a:r>
            <a:r>
              <a:rPr lang="ar-SA" sz="2400" dirty="0">
                <a:solidFill>
                  <a:schemeClr val="bg1"/>
                </a:solidFill>
                <a:cs typeface="Lotus" pitchFamily="2" charset="-78"/>
              </a:rPr>
              <a:t> را به منظور استفاده از بعضي از ابزارهاي پيچيده سيستم پشتيباني تصميم گيري دارا باشد. ولي استفاده از اتوماسيون اداري احتياج به چنين ابزار پيچيده توسط مدير را ندارد به همين دليل اتوماسيون اداري از جذابيت خاصي برخوردار است.</a:t>
            </a:r>
            <a:endParaRPr lang="en-US" sz="2400" dirty="0">
              <a:solidFill>
                <a:schemeClr val="bg1"/>
              </a:solidFill>
              <a:cs typeface="Lotus" pitchFamily="2" charset="-7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down)">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down)">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ipe(down)">
                                      <p:cBhvr>
                                        <p:cTn id="17" dur="500"/>
                                        <p:tgtEl>
                                          <p:spTgt spid="21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wipe(down)">
                                      <p:cBhvr>
                                        <p:cTn id="22" dur="500"/>
                                        <p:tgtEl>
                                          <p:spTgt spid="215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1506"/>
                                        </p:tgtEl>
                                        <p:attrNameLst>
                                          <p:attrName>style.visibility</p:attrName>
                                        </p:attrNameLst>
                                      </p:cBhvr>
                                      <p:to>
                                        <p:strVal val="visible"/>
                                      </p:to>
                                    </p:set>
                                    <p:animEffect transition="in" filter="wheel(1)">
                                      <p:cBhvr>
                                        <p:cTn id="27" dur="2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714356"/>
            <a:ext cx="7851648" cy="1285884"/>
          </a:xfrm>
        </p:spPr>
        <p:txBody>
          <a:bodyPr>
            <a:noAutofit/>
          </a:bodyPr>
          <a:lstStyle/>
          <a:p>
            <a:pPr algn="ctr"/>
            <a:r>
              <a:rPr lang="fa-IR" sz="3200" dirty="0" smtClean="0">
                <a:solidFill>
                  <a:srgbClr val="FF0000"/>
                </a:solidFill>
                <a:cs typeface="B Titr" pitchFamily="2" charset="-78"/>
              </a:rPr>
              <a:t>سیستم های اتوماسیون اداری</a:t>
            </a:r>
            <a:r>
              <a:rPr lang="fa-IR" sz="6600" dirty="0" smtClean="0">
                <a:solidFill>
                  <a:srgbClr val="FF0000"/>
                </a:solidFill>
                <a:cs typeface="B Lotus" pitchFamily="2" charset="-78"/>
              </a:rPr>
              <a:t/>
            </a:r>
            <a:br>
              <a:rPr lang="fa-IR" sz="6600" dirty="0" smtClean="0">
                <a:solidFill>
                  <a:srgbClr val="FF0000"/>
                </a:solidFill>
                <a:cs typeface="B Lotus" pitchFamily="2" charset="-78"/>
              </a:rPr>
            </a:br>
            <a:r>
              <a:rPr lang="en-US" sz="4800" b="0" dirty="0" smtClean="0">
                <a:solidFill>
                  <a:srgbClr val="FFFF00"/>
                </a:solidFill>
                <a:latin typeface="Times New Roman" pitchFamily="18" charset="0"/>
                <a:cs typeface="Times New Roman" pitchFamily="18" charset="0"/>
              </a:rPr>
              <a:t>Office Automation</a:t>
            </a:r>
            <a:endParaRPr lang="fa-IR" sz="6600" b="0"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539552" y="2276872"/>
            <a:ext cx="7854696" cy="3714776"/>
          </a:xfrm>
        </p:spPr>
        <p:txBody>
          <a:bodyPr>
            <a:noAutofit/>
          </a:bodyPr>
          <a:lstStyle/>
          <a:p>
            <a:pPr algn="justLow"/>
            <a:r>
              <a:rPr lang="fa-IR" sz="3600" dirty="0" smtClean="0">
                <a:solidFill>
                  <a:schemeClr val="bg1"/>
                </a:solidFill>
                <a:cs typeface="B Baran" pitchFamily="2" charset="-78"/>
              </a:rPr>
              <a:t>اتوماسیون اداری عبارت است از کاربرد وسایل الکترونیک در فعالیت های دفتری به منظور افزایش کارایی و اثربخشی.</a:t>
            </a:r>
          </a:p>
          <a:p>
            <a:pPr algn="justLow" rtl="1"/>
            <a:r>
              <a:rPr lang="fa-IR" sz="3600" dirty="0" smtClean="0">
                <a:solidFill>
                  <a:schemeClr val="bg1"/>
                </a:solidFill>
                <a:cs typeface="B Baran" pitchFamily="2" charset="-78"/>
              </a:rPr>
              <a:t>افزایش کارایی ناشی از تکامل تبادل اطلاعات در داخل و بین دفاتر و محیط پیرامون آنها بوده و در نتیجه با ارائه اطلاعات بهتر، موجب تصمیم گیری بهینه می گردد.</a:t>
            </a:r>
            <a:endParaRPr lang="fa-IR" sz="3600" dirty="0">
              <a:solidFill>
                <a:schemeClr val="bg1"/>
              </a:solidFill>
              <a:cs typeface="B Baran" pitchFamily="2" charset="-78"/>
            </a:endParaRPr>
          </a:p>
        </p:txBody>
      </p:sp>
    </p:spTree>
    <p:extLst>
      <p:ext uri="{BB962C8B-B14F-4D97-AF65-F5344CB8AC3E}">
        <p14:creationId xmlns:p14="http://schemas.microsoft.com/office/powerpoint/2010/main" val="191905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000" dirty="0" smtClean="0">
                <a:solidFill>
                  <a:srgbClr val="FF0000"/>
                </a:solidFill>
              </a:rPr>
              <a:t/>
            </a:r>
            <a:br>
              <a:rPr lang="fa-IR" sz="3000" dirty="0" smtClean="0">
                <a:solidFill>
                  <a:srgbClr val="FF0000"/>
                </a:solidFill>
              </a:rPr>
            </a:br>
            <a:r>
              <a:rPr lang="fa-IR" sz="3000" dirty="0">
                <a:solidFill>
                  <a:srgbClr val="FF0000"/>
                </a:solidFill>
              </a:rPr>
              <a:t>سیستمهای کارکنان دانشی</a:t>
            </a:r>
            <a:br>
              <a:rPr lang="fa-IR" sz="3000" dirty="0">
                <a:solidFill>
                  <a:srgbClr val="FF0000"/>
                </a:solidFill>
              </a:rPr>
            </a:br>
            <a:r>
              <a:rPr lang="en-US" sz="3000" dirty="0" smtClean="0">
                <a:solidFill>
                  <a:srgbClr val="FFFF00"/>
                </a:solidFill>
              </a:rPr>
              <a:t>K.W.S(Knowledge </a:t>
            </a:r>
            <a:r>
              <a:rPr lang="en-US" sz="3000" dirty="0">
                <a:solidFill>
                  <a:srgbClr val="FFFF00"/>
                </a:solidFill>
              </a:rPr>
              <a:t>Worker System</a:t>
            </a:r>
            <a:r>
              <a:rPr lang="en-US" sz="3000" dirty="0" smtClean="0">
                <a:solidFill>
                  <a:srgbClr val="FFFF00"/>
                </a:solidFill>
              </a:rPr>
              <a:t>)</a:t>
            </a:r>
            <a:r>
              <a:rPr lang="fa-IR" sz="3000" dirty="0" smtClean="0">
                <a:solidFill>
                  <a:srgbClr val="FFFF00"/>
                </a:solidFill>
              </a:rPr>
              <a:t/>
            </a:r>
            <a:br>
              <a:rPr lang="fa-IR" sz="3000" dirty="0" smtClean="0">
                <a:solidFill>
                  <a:srgbClr val="FFFF00"/>
                </a:solidFill>
              </a:rPr>
            </a:br>
            <a:r>
              <a:rPr lang="en-US" sz="3000" dirty="0">
                <a:solidFill>
                  <a:srgbClr val="FFFF00"/>
                </a:solidFill>
              </a:rPr>
              <a:t/>
            </a:r>
            <a:br>
              <a:rPr lang="en-US" sz="3000" dirty="0">
                <a:solidFill>
                  <a:srgbClr val="FFFF00"/>
                </a:solidFill>
              </a:rPr>
            </a:br>
            <a:endParaRPr lang="en-US" sz="3000" dirty="0">
              <a:solidFill>
                <a:srgbClr val="FFFF00"/>
              </a:solidFill>
            </a:endParaRPr>
          </a:p>
        </p:txBody>
      </p:sp>
      <p:sp>
        <p:nvSpPr>
          <p:cNvPr id="3" name="Content Placeholder 2"/>
          <p:cNvSpPr>
            <a:spLocks noGrp="1"/>
          </p:cNvSpPr>
          <p:nvPr>
            <p:ph idx="1"/>
          </p:nvPr>
        </p:nvSpPr>
        <p:spPr>
          <a:xfrm>
            <a:off x="395536" y="1196752"/>
            <a:ext cx="8229600" cy="4525963"/>
          </a:xfrm>
        </p:spPr>
        <p:txBody>
          <a:bodyPr/>
          <a:lstStyle/>
          <a:p>
            <a:pPr marL="0" indent="0" algn="justLow" rtl="1">
              <a:buNone/>
            </a:pPr>
            <a:r>
              <a:rPr lang="fa-IR" sz="2600" dirty="0">
                <a:solidFill>
                  <a:schemeClr val="bg1"/>
                </a:solidFill>
              </a:rPr>
              <a:t>کارکنان دانشی بیشتر به دانش خود پایبندند تا به فیزیک خود. کارهای دانشی کارهائی هستند که مستلزم استفاده از ابزارهای خاص مدل سازی یا ذهنی است افرادی که به این نوع کارها مبادرت می ورزند کارکنان دانشی نام دارند اغلب با داده و تغییر شکل ماهیت داده سرو کار دارند فعالیتها این افراد ماهیتی تحلیلی دارد و دارای قدرت نوآوری و فعالیت میباشند این افراد تحصیلات عادی داشته و در یک زمینه خاص فعالیت دارند مانند قضات، وکلاء ، حسابرسان و ...</a:t>
            </a:r>
            <a:endParaRPr lang="en-US" sz="2600" dirty="0">
              <a:solidFill>
                <a:schemeClr val="bg1"/>
              </a:solidFill>
            </a:endParaRPr>
          </a:p>
          <a:p>
            <a:pPr marL="0" indent="0" algn="justLow" rtl="1">
              <a:buNone/>
            </a:pPr>
            <a:r>
              <a:rPr lang="fa-IR" sz="2600" dirty="0">
                <a:solidFill>
                  <a:schemeClr val="bg1"/>
                </a:solidFill>
              </a:rPr>
              <a:t>سیستم کارکنان دانشی مجموعه ای از نرم افزارهایی هستند که جهت حمایت از کارکنان دانشی طراحی میشونداین نرم افزارها معمولاً ماهیتی تخصصی دارند.</a:t>
            </a:r>
            <a:endParaRPr lang="en-US" sz="2600" dirty="0">
              <a:solidFill>
                <a:schemeClr val="bg1"/>
              </a:solidFill>
            </a:endParaRPr>
          </a:p>
          <a:p>
            <a:pPr algn="justLow"/>
            <a:endParaRPr lang="en-US" sz="2600" dirty="0">
              <a:solidFill>
                <a:schemeClr val="bg1"/>
              </a:solidFill>
            </a:endParaRPr>
          </a:p>
        </p:txBody>
      </p:sp>
    </p:spTree>
    <p:extLst>
      <p:ext uri="{BB962C8B-B14F-4D97-AF65-F5344CB8AC3E}">
        <p14:creationId xmlns:p14="http://schemas.microsoft.com/office/powerpoint/2010/main" val="314545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txBody>
          <a:bodyPr/>
          <a:lstStyle/>
          <a:p>
            <a:pPr rtl="1"/>
            <a:r>
              <a:rPr lang="fa-IR" dirty="0">
                <a:solidFill>
                  <a:srgbClr val="FF0000"/>
                </a:solidFill>
              </a:rPr>
              <a:t>مرز بین فعالیتهای </a:t>
            </a:r>
            <a:r>
              <a:rPr lang="en-US" dirty="0">
                <a:solidFill>
                  <a:srgbClr val="92D050"/>
                </a:solidFill>
              </a:rPr>
              <a:t>O.A.S</a:t>
            </a:r>
            <a:r>
              <a:rPr lang="en-US" dirty="0">
                <a:solidFill>
                  <a:srgbClr val="FFFF00"/>
                </a:solidFill>
              </a:rPr>
              <a:t> </a:t>
            </a:r>
            <a:r>
              <a:rPr lang="fa-IR" dirty="0">
                <a:solidFill>
                  <a:srgbClr val="FFFF00"/>
                </a:solidFill>
              </a:rPr>
              <a:t> و </a:t>
            </a:r>
            <a:r>
              <a:rPr lang="en-US" dirty="0">
                <a:solidFill>
                  <a:srgbClr val="FFFF00"/>
                </a:solidFill>
              </a:rPr>
              <a:t> </a:t>
            </a:r>
            <a:r>
              <a:rPr lang="en-US" dirty="0">
                <a:solidFill>
                  <a:srgbClr val="FF1DFF"/>
                </a:solidFill>
              </a:rPr>
              <a:t>K.W.S</a:t>
            </a:r>
            <a:r>
              <a:rPr lang="en-US" dirty="0">
                <a:solidFill>
                  <a:srgbClr val="FF0000"/>
                </a:solidFill>
              </a:rPr>
              <a:t/>
            </a:r>
            <a:br>
              <a:rPr lang="en-US" dirty="0">
                <a:solidFill>
                  <a:srgbClr val="FF0000"/>
                </a:solidFill>
              </a:rPr>
            </a:br>
            <a:endParaRPr lang="en-US" dirty="0">
              <a:solidFill>
                <a:srgbClr val="FF0000"/>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3" y="1288753"/>
            <a:ext cx="7416824"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437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heel(1)">
                                      <p:cBhvr>
                                        <p:cTn id="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58738"/>
            <a:ext cx="8229600" cy="562074"/>
          </a:xfrm>
        </p:spPr>
        <p:txBody>
          <a:bodyPr/>
          <a:lstStyle/>
          <a:p>
            <a:r>
              <a:rPr lang="ar-SA" sz="3000" dirty="0">
                <a:solidFill>
                  <a:srgbClr val="FF0000"/>
                </a:solidFill>
                <a:latin typeface="Agency FB" pitchFamily="34" charset="0"/>
                <a:cs typeface="B Titr" pitchFamily="2" charset="-78"/>
              </a:rPr>
              <a:t>نتيجه گيري</a:t>
            </a:r>
            <a:endParaRPr lang="en-US" sz="3000" dirty="0">
              <a:solidFill>
                <a:srgbClr val="FF0000"/>
              </a:solidFill>
              <a:cs typeface="B Titr" pitchFamily="2" charset="-78"/>
            </a:endParaRPr>
          </a:p>
        </p:txBody>
      </p:sp>
      <p:sp>
        <p:nvSpPr>
          <p:cNvPr id="5" name="Content Placeholder 2"/>
          <p:cNvSpPr>
            <a:spLocks noGrp="1"/>
          </p:cNvSpPr>
          <p:nvPr>
            <p:ph idx="1"/>
          </p:nvPr>
        </p:nvSpPr>
        <p:spPr>
          <a:xfrm>
            <a:off x="107504" y="620688"/>
            <a:ext cx="8892480" cy="5184576"/>
          </a:xfrm>
        </p:spPr>
        <p:txBody>
          <a:bodyPr/>
          <a:lstStyle/>
          <a:p>
            <a:pPr marL="546100" indent="-457200" algn="justLow" rtl="1" fontAlgn="auto">
              <a:lnSpc>
                <a:spcPct val="90000"/>
              </a:lnSpc>
              <a:spcBef>
                <a:spcPct val="50000"/>
              </a:spcBef>
              <a:spcAft>
                <a:spcPts val="0"/>
              </a:spcAft>
              <a:buClr>
                <a:schemeClr val="folHlink"/>
              </a:buClr>
              <a:buFont typeface="Wingdings" pitchFamily="2" charset="2"/>
              <a:buChar char="v"/>
              <a:defRPr/>
            </a:pPr>
            <a:r>
              <a:rPr lang="fa-IR" dirty="0" smtClean="0">
                <a:solidFill>
                  <a:schemeClr val="bg1"/>
                </a:solidFill>
                <a:cs typeface="Lotus" pitchFamily="2" charset="-78"/>
              </a:rPr>
              <a:t> </a:t>
            </a:r>
            <a:r>
              <a:rPr lang="fa-IR" dirty="0">
                <a:solidFill>
                  <a:schemeClr val="bg1"/>
                </a:solidFill>
                <a:cs typeface="Lotus" pitchFamily="2" charset="-78"/>
              </a:rPr>
              <a:t>اين سيستم ها از طريق فناوري اطلاطي دهه 1970 كارايي كارخانه ها 90 - 85 درصد بالا رفت، درحالي كه كارايي دفتري تنها 4 درصــــد افزايش داشت، پس بايستي سيستم هايي به وجود مــــــي آمدند كه موجب افزايش بهره وري و كارايي دفاتر هم مي شدند، از اين رو، بعد از تكامل سيستم هاي پردازش داده، سيستم هاي اطلاعاتي مديريت و سيستم هــــاي پشتيبــــــاني تصميم گيري، سيستم هاي اتوماسيون اداري بــه وجود آمدند</a:t>
            </a:r>
            <a:r>
              <a:rPr lang="fa-IR" dirty="0" smtClean="0">
                <a:solidFill>
                  <a:schemeClr val="bg1"/>
                </a:solidFill>
                <a:cs typeface="Lotus" pitchFamily="2" charset="-78"/>
              </a:rPr>
              <a:t>.</a:t>
            </a:r>
            <a:endParaRPr lang="fa-IR" dirty="0">
              <a:solidFill>
                <a:schemeClr val="bg1"/>
              </a:solidFill>
              <a:cs typeface="Lotus" pitchFamily="2" charset="-78"/>
            </a:endParaRPr>
          </a:p>
          <a:p>
            <a:pPr marL="546100" indent="-457200" algn="justLow" rtl="1" fontAlgn="auto">
              <a:lnSpc>
                <a:spcPct val="90000"/>
              </a:lnSpc>
              <a:spcBef>
                <a:spcPct val="50000"/>
              </a:spcBef>
              <a:spcAft>
                <a:spcPts val="0"/>
              </a:spcAft>
              <a:buClr>
                <a:schemeClr val="folHlink"/>
              </a:buClr>
              <a:buFont typeface="Wingdings" pitchFamily="2" charset="2"/>
              <a:buChar char="v"/>
              <a:defRPr/>
            </a:pPr>
            <a:r>
              <a:rPr lang="fa-IR" dirty="0">
                <a:solidFill>
                  <a:schemeClr val="bg1"/>
                </a:solidFill>
                <a:cs typeface="Lotus" pitchFamily="2" charset="-78"/>
              </a:rPr>
              <a:t> اين سيستم ها از طريق فناوري اطلاعاتي از امور اداري حمايت كرده و موجب افزايش كارايي دفاتر مي شوند. كارايي افزايش يافته ناشي از تكامل تبادل اطلاعات و سرعت و صحت اطلاعات در داخل دفتر و بين دفاتر و محيط آنها بوده و درنتيجه با ارائه اطلاعات بهتر براي تصميم گيري مي تواند به مدير سود برساند</a:t>
            </a:r>
            <a:r>
              <a:rPr lang="en-US" dirty="0">
                <a:solidFill>
                  <a:schemeClr val="bg1"/>
                </a:solidFill>
                <a:cs typeface="Lotus" pitchFamily="2" charset="-78"/>
              </a:rPr>
              <a:t>.</a:t>
            </a:r>
          </a:p>
          <a:p>
            <a:pPr marL="88900" indent="265113" algn="justLow" fontAlgn="auto">
              <a:lnSpc>
                <a:spcPct val="90000"/>
              </a:lnSpc>
              <a:spcBef>
                <a:spcPct val="50000"/>
              </a:spcBef>
              <a:spcAft>
                <a:spcPts val="0"/>
              </a:spcAft>
              <a:buNone/>
              <a:defRPr/>
            </a:pPr>
            <a:r>
              <a:rPr lang="en-US" b="1" dirty="0">
                <a:solidFill>
                  <a:schemeClr val="bg1"/>
                </a:solidFill>
                <a:cs typeface="2  Badr" pitchFamily="2" charset="-78"/>
              </a:rPr>
              <a:t/>
            </a:r>
            <a:br>
              <a:rPr lang="en-US" b="1" dirty="0">
                <a:solidFill>
                  <a:schemeClr val="bg1"/>
                </a:solidFill>
                <a:cs typeface="2  Badr" pitchFamily="2" charset="-78"/>
              </a:rPr>
            </a:br>
            <a:r>
              <a:rPr lang="en-US" sz="2800" b="1" dirty="0">
                <a:solidFill>
                  <a:schemeClr val="bg1"/>
                </a:solidFill>
                <a:cs typeface="2  Badr" pitchFamily="2" charset="-78"/>
              </a:rPr>
              <a:t/>
            </a:r>
            <a:br>
              <a:rPr lang="en-US" sz="2800" b="1" dirty="0">
                <a:solidFill>
                  <a:schemeClr val="bg1"/>
                </a:solidFill>
                <a:cs typeface="2  Badr" pitchFamily="2" charset="-78"/>
              </a:rPr>
            </a:br>
            <a:r>
              <a:rPr lang="en-US" sz="2800" b="1" dirty="0">
                <a:solidFill>
                  <a:schemeClr val="bg1"/>
                </a:solidFill>
                <a:cs typeface="2  Badr" pitchFamily="2" charset="-78"/>
              </a:rPr>
              <a:t/>
            </a:r>
            <a:br>
              <a:rPr lang="en-US" sz="2800" b="1" dirty="0">
                <a:solidFill>
                  <a:schemeClr val="bg1"/>
                </a:solidFill>
                <a:cs typeface="2  Badr" pitchFamily="2" charset="-78"/>
              </a:rPr>
            </a:br>
            <a:endParaRPr lang="en-US" sz="2800" b="1" dirty="0">
              <a:solidFill>
                <a:schemeClr val="bg1"/>
              </a:solidFill>
              <a:cs typeface="2  Badr" pitchFamily="2" charset="-78"/>
            </a:endParaRPr>
          </a:p>
        </p:txBody>
      </p:sp>
    </p:spTree>
    <p:extLst>
      <p:ext uri="{BB962C8B-B14F-4D97-AF65-F5344CB8AC3E}">
        <p14:creationId xmlns:p14="http://schemas.microsoft.com/office/powerpoint/2010/main" val="27485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arn(inVertic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arn(inVertical)">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ar-SA" sz="3000" b="1" dirty="0">
                <a:solidFill>
                  <a:srgbClr val="FF0000"/>
                </a:solidFill>
                <a:effectLst>
                  <a:outerShdw blurRad="38100" dist="38100" dir="2700000" algn="tl">
                    <a:srgbClr val="000000"/>
                  </a:outerShdw>
                </a:effectLst>
                <a:latin typeface="Agency FB" pitchFamily="34" charset="0"/>
                <a:cs typeface="B Titr" pitchFamily="2" charset="-78"/>
              </a:rPr>
              <a:t>نتيجه گيري</a:t>
            </a:r>
            <a:r>
              <a:rPr lang="fa-IR" sz="3000" b="1" dirty="0">
                <a:solidFill>
                  <a:srgbClr val="FF0000"/>
                </a:solidFill>
                <a:effectLst>
                  <a:outerShdw blurRad="38100" dist="38100" dir="2700000" algn="tl">
                    <a:srgbClr val="000000"/>
                  </a:outerShdw>
                </a:effectLst>
                <a:latin typeface="Agency FB" pitchFamily="34" charset="0"/>
                <a:cs typeface="B Titr" pitchFamily="2" charset="-78"/>
              </a:rPr>
              <a:t> (ادامه)</a:t>
            </a:r>
            <a:r>
              <a:rPr lang="en-US" sz="3000" b="1" dirty="0">
                <a:solidFill>
                  <a:srgbClr val="FF0000"/>
                </a:solidFill>
                <a:effectLst>
                  <a:outerShdw blurRad="38100" dist="38100" dir="2700000" algn="tl">
                    <a:srgbClr val="000000"/>
                  </a:outerShdw>
                </a:effectLst>
                <a:latin typeface="Agency FB" pitchFamily="34" charset="0"/>
                <a:cs typeface="B Titr" pitchFamily="2" charset="-78"/>
              </a:rPr>
              <a:t/>
            </a:r>
            <a:br>
              <a:rPr lang="en-US" sz="3000" b="1" dirty="0">
                <a:solidFill>
                  <a:srgbClr val="FF0000"/>
                </a:solidFill>
                <a:effectLst>
                  <a:outerShdw blurRad="38100" dist="38100" dir="2700000" algn="tl">
                    <a:srgbClr val="000000"/>
                  </a:outerShdw>
                </a:effectLst>
                <a:latin typeface="Agency FB" pitchFamily="34" charset="0"/>
                <a:cs typeface="B Titr" pitchFamily="2" charset="-78"/>
              </a:rPr>
            </a:br>
            <a:endParaRPr lang="en-US" sz="3000" dirty="0">
              <a:solidFill>
                <a:srgbClr val="FF0000"/>
              </a:solidFill>
              <a:cs typeface="B Titr" pitchFamily="2" charset="-78"/>
            </a:endParaRPr>
          </a:p>
        </p:txBody>
      </p:sp>
      <p:sp>
        <p:nvSpPr>
          <p:cNvPr id="3" name="Content Placeholder 2"/>
          <p:cNvSpPr>
            <a:spLocks noGrp="1"/>
          </p:cNvSpPr>
          <p:nvPr>
            <p:ph idx="1"/>
          </p:nvPr>
        </p:nvSpPr>
        <p:spPr>
          <a:xfrm>
            <a:off x="467544" y="1124744"/>
            <a:ext cx="8435280" cy="4525963"/>
          </a:xfrm>
        </p:spPr>
        <p:txBody>
          <a:bodyPr/>
          <a:lstStyle/>
          <a:p>
            <a:pPr algn="justLow" rtl="1">
              <a:buClr>
                <a:srgbClr val="92D050"/>
              </a:buClr>
              <a:buFont typeface="Wingdings" pitchFamily="2" charset="2"/>
              <a:buChar char="v"/>
            </a:pPr>
            <a:r>
              <a:rPr lang="ar-SA" dirty="0" smtClean="0">
                <a:solidFill>
                  <a:schemeClr val="bg1"/>
                </a:solidFill>
                <a:cs typeface="Lotus" pitchFamily="2" charset="-78"/>
              </a:rPr>
              <a:t>درعين </a:t>
            </a:r>
            <a:r>
              <a:rPr lang="ar-SA" dirty="0">
                <a:solidFill>
                  <a:schemeClr val="bg1"/>
                </a:solidFill>
                <a:cs typeface="Lotus" pitchFamily="2" charset="-78"/>
              </a:rPr>
              <a:t>حالي كه كاربردهاي اتوماسيون اداري موجب كارايي و صرفه جويي هزينه ها و افزايش سرعت و ايجاد اداره بدون كاغذ مي شود، از ابعاد ديگر موجب درهم و برهم شدن اسناد و پوشه ها به وسيله چاپگر رايانه، يا افزايش پيامهاي بي اهميت و جزيي مي شـــود</a:t>
            </a:r>
            <a:r>
              <a:rPr lang="ar-SA" dirty="0" smtClean="0">
                <a:solidFill>
                  <a:schemeClr val="bg1"/>
                </a:solidFill>
                <a:cs typeface="Lotus" pitchFamily="2" charset="-78"/>
              </a:rPr>
              <a:t>.</a:t>
            </a:r>
            <a:endParaRPr lang="fa-IR" dirty="0" smtClean="0">
              <a:solidFill>
                <a:schemeClr val="bg1"/>
              </a:solidFill>
              <a:cs typeface="Lotus" pitchFamily="2" charset="-78"/>
            </a:endParaRPr>
          </a:p>
          <a:p>
            <a:pPr marL="0" indent="0" algn="justLow" rtl="1">
              <a:buNone/>
            </a:pPr>
            <a:endParaRPr lang="fa-IR" dirty="0" smtClean="0">
              <a:solidFill>
                <a:schemeClr val="bg1"/>
              </a:solidFill>
              <a:cs typeface="Lotus" pitchFamily="2" charset="-78"/>
            </a:endParaRPr>
          </a:p>
          <a:p>
            <a:pPr marL="0" indent="0" algn="justLow" rtl="1"/>
            <a:endParaRPr lang="en-US" dirty="0">
              <a:solidFill>
                <a:schemeClr val="bg1"/>
              </a:solidFill>
            </a:endParaRPr>
          </a:p>
        </p:txBody>
      </p:sp>
    </p:spTree>
    <p:extLst>
      <p:ext uri="{BB962C8B-B14F-4D97-AF65-F5344CB8AC3E}">
        <p14:creationId xmlns:p14="http://schemas.microsoft.com/office/powerpoint/2010/main" val="363857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sz="3000" dirty="0">
              <a:solidFill>
                <a:srgbClr val="FF0000"/>
              </a:solidFill>
              <a:cs typeface="B Titr" pitchFamily="2" charset="-78"/>
            </a:endParaRPr>
          </a:p>
        </p:txBody>
      </p:sp>
      <p:sp>
        <p:nvSpPr>
          <p:cNvPr id="3" name="Content Placeholder 2"/>
          <p:cNvSpPr>
            <a:spLocks noGrp="1"/>
          </p:cNvSpPr>
          <p:nvPr>
            <p:ph idx="1"/>
          </p:nvPr>
        </p:nvSpPr>
        <p:spPr>
          <a:xfrm>
            <a:off x="467544" y="2060848"/>
            <a:ext cx="8219256" cy="3057203"/>
          </a:xfrm>
        </p:spPr>
        <p:txBody>
          <a:bodyPr/>
          <a:lstStyle/>
          <a:p>
            <a:pPr marL="0" indent="0" algn="ctr">
              <a:buNone/>
            </a:pPr>
            <a:r>
              <a:rPr lang="fa-IR" dirty="0" smtClean="0">
                <a:solidFill>
                  <a:srgbClr val="FF0000"/>
                </a:solidFill>
              </a:rPr>
              <a:t>با تشکر از صبر و حوصله دوستان</a:t>
            </a:r>
          </a:p>
          <a:p>
            <a:pPr marL="0" indent="0" algn="ctr">
              <a:buNone/>
            </a:pPr>
            <a:endParaRPr lang="fa-IR" dirty="0" smtClean="0">
              <a:solidFill>
                <a:srgbClr val="FF0000"/>
              </a:solidFill>
            </a:endParaRPr>
          </a:p>
          <a:p>
            <a:pPr marL="0" indent="0" algn="ctr">
              <a:buNone/>
            </a:pPr>
            <a:endParaRPr lang="fa-IR" dirty="0" smtClean="0">
              <a:solidFill>
                <a:srgbClr val="FF0000"/>
              </a:solidFill>
            </a:endParaRPr>
          </a:p>
          <a:p>
            <a:pPr marL="0" indent="0" algn="ctr">
              <a:buNone/>
            </a:pPr>
            <a:r>
              <a:rPr lang="fa-IR" dirty="0" smtClean="0">
                <a:solidFill>
                  <a:srgbClr val="FF0000"/>
                </a:solidFill>
              </a:rPr>
              <a:t>پایان</a:t>
            </a:r>
            <a:endParaRPr lang="fa-IR" dirty="0">
              <a:solidFill>
                <a:srgbClr val="FF0000"/>
              </a:solidFill>
            </a:endParaRPr>
          </a:p>
        </p:txBody>
      </p:sp>
    </p:spTree>
    <p:extLst>
      <p:ext uri="{BB962C8B-B14F-4D97-AF65-F5344CB8AC3E}">
        <p14:creationId xmlns:p14="http://schemas.microsoft.com/office/powerpoint/2010/main" val="398626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714356"/>
            <a:ext cx="7851648" cy="1285884"/>
          </a:xfrm>
        </p:spPr>
        <p:txBody>
          <a:bodyPr>
            <a:noAutofit/>
          </a:bodyPr>
          <a:lstStyle/>
          <a:p>
            <a:r>
              <a:rPr lang="fa-IR" sz="3000" dirty="0" smtClean="0">
                <a:solidFill>
                  <a:srgbClr val="FF0000"/>
                </a:solidFill>
                <a:cs typeface="B Titr" pitchFamily="2" charset="-78"/>
              </a:rPr>
              <a:t>تعریف سیستم های اتوماسیون اداری</a:t>
            </a:r>
            <a:r>
              <a:rPr lang="en-US" sz="3000" dirty="0" smtClean="0">
                <a:solidFill>
                  <a:srgbClr val="FF0000"/>
                </a:solidFill>
                <a:cs typeface="B Titr" pitchFamily="2" charset="-78"/>
              </a:rPr>
              <a:t/>
            </a:r>
            <a:br>
              <a:rPr lang="en-US" sz="3000" dirty="0" smtClean="0">
                <a:solidFill>
                  <a:srgbClr val="FF0000"/>
                </a:solidFill>
                <a:cs typeface="B Titr" pitchFamily="2" charset="-78"/>
              </a:rPr>
            </a:br>
            <a:r>
              <a:rPr lang="en-US" sz="3200" dirty="0">
                <a:solidFill>
                  <a:srgbClr val="FFFF00"/>
                </a:solidFill>
                <a:latin typeface="Rockwell" pitchFamily="18" charset="0"/>
                <a:ea typeface="Verdana" pitchFamily="34" charset="0"/>
                <a:cs typeface="Verdana" pitchFamily="34" charset="0"/>
              </a:rPr>
              <a:t>Office Automation System</a:t>
            </a:r>
            <a:br>
              <a:rPr lang="en-US" sz="3200" dirty="0">
                <a:solidFill>
                  <a:srgbClr val="FFFF00"/>
                </a:solidFill>
                <a:latin typeface="Rockwell" pitchFamily="18" charset="0"/>
                <a:ea typeface="Verdana" pitchFamily="34" charset="0"/>
                <a:cs typeface="Verdana" pitchFamily="34" charset="0"/>
              </a:rPr>
            </a:br>
            <a:endParaRPr lang="fa-IR" sz="3000" b="0" dirty="0">
              <a:solidFill>
                <a:srgbClr val="FF0000"/>
              </a:solidFill>
              <a:latin typeface="Times New Roman" pitchFamily="18" charset="0"/>
              <a:cs typeface="B Titr" pitchFamily="2" charset="-78"/>
            </a:endParaRPr>
          </a:p>
        </p:txBody>
      </p:sp>
      <p:sp>
        <p:nvSpPr>
          <p:cNvPr id="3" name="Subtitle 2"/>
          <p:cNvSpPr>
            <a:spLocks noGrp="1"/>
          </p:cNvSpPr>
          <p:nvPr>
            <p:ph type="subTitle" idx="1"/>
          </p:nvPr>
        </p:nvSpPr>
        <p:spPr>
          <a:xfrm>
            <a:off x="611560" y="2132856"/>
            <a:ext cx="7854696" cy="3714776"/>
          </a:xfrm>
        </p:spPr>
        <p:txBody>
          <a:bodyPr>
            <a:noAutofit/>
          </a:bodyPr>
          <a:lstStyle/>
          <a:p>
            <a:pPr algn="justLow" rtl="1"/>
            <a:r>
              <a:rPr lang="fa-IR" sz="3600" dirty="0" smtClean="0">
                <a:solidFill>
                  <a:schemeClr val="bg1"/>
                </a:solidFill>
                <a:cs typeface="B Baran" pitchFamily="2" charset="-78"/>
              </a:rPr>
              <a:t> تعامل سیستمهای الکترونیکی رسمی و غیر رسمی بوده که در برقراری ارتباط اطلاعات بین اشخاص در داخل و خارج سازمان مربوط میشود آنچه </a:t>
            </a:r>
            <a:r>
              <a:rPr lang="en-US" sz="3600" dirty="0" smtClean="0">
                <a:solidFill>
                  <a:schemeClr val="bg1"/>
                </a:solidFill>
                <a:cs typeface="B Baran" pitchFamily="2" charset="-78"/>
              </a:rPr>
              <a:t>O.A.S</a:t>
            </a:r>
            <a:r>
              <a:rPr lang="fa-IR" sz="3600" dirty="0" smtClean="0">
                <a:solidFill>
                  <a:schemeClr val="bg1"/>
                </a:solidFill>
                <a:cs typeface="B Baran" pitchFamily="2" charset="-78"/>
              </a:rPr>
              <a:t> را از </a:t>
            </a:r>
            <a:r>
              <a:rPr lang="en-US" sz="3600" dirty="0" smtClean="0">
                <a:solidFill>
                  <a:schemeClr val="bg1"/>
                </a:solidFill>
                <a:cs typeface="B Baran" pitchFamily="2" charset="-78"/>
              </a:rPr>
              <a:t>M.R.S</a:t>
            </a:r>
            <a:r>
              <a:rPr lang="fa-IR" sz="3600" dirty="0" smtClean="0">
                <a:solidFill>
                  <a:schemeClr val="bg1"/>
                </a:solidFill>
                <a:cs typeface="B Baran" pitchFamily="2" charset="-78"/>
              </a:rPr>
              <a:t>و </a:t>
            </a:r>
            <a:r>
              <a:rPr lang="en-US" sz="3600" dirty="0" smtClean="0">
                <a:solidFill>
                  <a:schemeClr val="bg1"/>
                </a:solidFill>
                <a:cs typeface="B Baran" pitchFamily="2" charset="-78"/>
              </a:rPr>
              <a:t>D.S.S</a:t>
            </a:r>
            <a:r>
              <a:rPr lang="fa-IR" sz="3600" dirty="0" smtClean="0">
                <a:solidFill>
                  <a:schemeClr val="bg1"/>
                </a:solidFill>
                <a:cs typeface="B Baran" pitchFamily="2" charset="-78"/>
              </a:rPr>
              <a:t> متمایز میسازد ارتباط است بممنظور تسهیل انواع ارتباطات بصورت کتبی و شفاهی است</a:t>
            </a:r>
            <a:endParaRPr lang="en-US" sz="3600" dirty="0" smtClean="0">
              <a:solidFill>
                <a:schemeClr val="bg1"/>
              </a:solidFill>
              <a:cs typeface="B Ba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714356"/>
            <a:ext cx="7851648" cy="1058460"/>
          </a:xfrm>
        </p:spPr>
        <p:txBody>
          <a:bodyPr>
            <a:noAutofit/>
          </a:bodyPr>
          <a:lstStyle/>
          <a:p>
            <a:pPr algn="ctr"/>
            <a:r>
              <a:rPr lang="fa-IR" sz="3000" dirty="0" smtClean="0">
                <a:solidFill>
                  <a:srgbClr val="FF0000"/>
                </a:solidFill>
                <a:cs typeface="B Titr" pitchFamily="2" charset="-78"/>
              </a:rPr>
              <a:t>(ادامه)</a:t>
            </a:r>
            <a:endParaRPr lang="fa-IR" sz="3000" b="0" dirty="0">
              <a:solidFill>
                <a:srgbClr val="FF0000"/>
              </a:solidFill>
              <a:latin typeface="Times New Roman" pitchFamily="18" charset="0"/>
              <a:cs typeface="B Titr" pitchFamily="2" charset="-78"/>
            </a:endParaRPr>
          </a:p>
        </p:txBody>
      </p:sp>
      <p:sp>
        <p:nvSpPr>
          <p:cNvPr id="3" name="Subtitle 2"/>
          <p:cNvSpPr>
            <a:spLocks noGrp="1"/>
          </p:cNvSpPr>
          <p:nvPr>
            <p:ph type="subTitle" idx="1"/>
          </p:nvPr>
        </p:nvSpPr>
        <p:spPr>
          <a:xfrm>
            <a:off x="539552" y="2060848"/>
            <a:ext cx="7920880" cy="2808312"/>
          </a:xfrm>
        </p:spPr>
        <p:txBody>
          <a:bodyPr>
            <a:noAutofit/>
          </a:bodyPr>
          <a:lstStyle/>
          <a:p>
            <a:pPr algn="justLow" rtl="1"/>
            <a:r>
              <a:rPr lang="fa-IR" sz="3600" dirty="0">
                <a:solidFill>
                  <a:schemeClr val="bg1"/>
                </a:solidFill>
                <a:cs typeface="B Baran" pitchFamily="2" charset="-78"/>
              </a:rPr>
              <a:t>در واقع </a:t>
            </a:r>
            <a:r>
              <a:rPr lang="en-US" sz="3600" dirty="0">
                <a:solidFill>
                  <a:schemeClr val="bg1"/>
                </a:solidFill>
                <a:cs typeface="B Baran" pitchFamily="2" charset="-78"/>
              </a:rPr>
              <a:t>O.A.S</a:t>
            </a:r>
            <a:r>
              <a:rPr lang="fa-IR" sz="3600" dirty="0">
                <a:solidFill>
                  <a:schemeClr val="bg1"/>
                </a:solidFill>
                <a:cs typeface="B Baran" pitchFamily="2" charset="-78"/>
              </a:rPr>
              <a:t> عبارت است از کاربرد الکترونیک در فعالیتهای دفتری، امور دفتری و اداری را تسهیل میکند چهار عنصر مخابراتی شامل داده ، متن، تصویر صوت را انتقال میدهد.</a:t>
            </a:r>
            <a:endParaRPr lang="en-US" sz="3600" dirty="0">
              <a:solidFill>
                <a:schemeClr val="bg1"/>
              </a:solidFill>
              <a:cs typeface="B Baran" pitchFamily="2" charset="-78"/>
            </a:endParaRPr>
          </a:p>
          <a:p>
            <a:pPr algn="justLow" rtl="1"/>
            <a:endParaRPr lang="fa-IR" sz="3600" dirty="0" smtClean="0">
              <a:solidFill>
                <a:schemeClr val="bg1">
                  <a:lumMod val="95000"/>
                  <a:lumOff val="5000"/>
                </a:schemeClr>
              </a:solidFill>
              <a:cs typeface="B Ba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80728"/>
          </a:xfrm>
        </p:spPr>
        <p:txBody>
          <a:bodyPr>
            <a:normAutofit/>
          </a:bodyPr>
          <a:lstStyle/>
          <a:p>
            <a:pPr algn="ctr" rtl="1"/>
            <a:r>
              <a:rPr lang="fa-IR" sz="2800" b="1" dirty="0" smtClean="0">
                <a:solidFill>
                  <a:srgbClr val="C00000"/>
                </a:solidFill>
                <a:effectLst>
                  <a:outerShdw blurRad="38100" dist="38100" dir="2700000" algn="tl">
                    <a:srgbClr val="000000">
                      <a:alpha val="43137"/>
                    </a:srgbClr>
                  </a:outerShdw>
                </a:effectLst>
                <a:cs typeface="B Titr" pitchFamily="2" charset="-78"/>
              </a:rPr>
              <a:t>تاریخچه شکل گیری </a:t>
            </a:r>
            <a:r>
              <a:rPr lang="en-US" sz="2800" b="1" dirty="0" smtClean="0">
                <a:solidFill>
                  <a:srgbClr val="C00000"/>
                </a:solidFill>
                <a:effectLst>
                  <a:outerShdw blurRad="38100" dist="38100" dir="2700000" algn="tl">
                    <a:srgbClr val="000000">
                      <a:alpha val="43137"/>
                    </a:srgbClr>
                  </a:outerShdw>
                </a:effectLst>
                <a:cs typeface="B Titr" pitchFamily="2" charset="-78"/>
              </a:rPr>
              <a:t>OAS</a:t>
            </a:r>
            <a:endParaRPr lang="fa-IR" sz="2800" b="1" dirty="0">
              <a:solidFill>
                <a:srgbClr val="C0000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a:xfrm>
            <a:off x="395536" y="908720"/>
            <a:ext cx="8229600" cy="4389120"/>
          </a:xfrm>
        </p:spPr>
        <p:txBody>
          <a:bodyPr>
            <a:normAutofit fontScale="70000" lnSpcReduction="20000"/>
          </a:bodyPr>
          <a:lstStyle/>
          <a:p>
            <a:pPr marL="571500" indent="-571500" algn="r" rtl="1">
              <a:buFont typeface="Wingdings" pitchFamily="2" charset="2"/>
              <a:buChar char="ü"/>
            </a:pPr>
            <a:r>
              <a:rPr lang="fa-IR" dirty="0" smtClean="0">
                <a:solidFill>
                  <a:schemeClr val="bg1"/>
                </a:solidFill>
                <a:cs typeface="B Lotus" pitchFamily="2" charset="-78"/>
              </a:rPr>
              <a:t> دهه 1870: پیدایش ماشین تحریر</a:t>
            </a:r>
          </a:p>
          <a:p>
            <a:pPr marL="571500" indent="-571500" algn="r" rtl="1">
              <a:buFont typeface="Wingdings" pitchFamily="2" charset="2"/>
              <a:buChar char="ü"/>
            </a:pPr>
            <a:r>
              <a:rPr lang="fa-IR" dirty="0" smtClean="0">
                <a:solidFill>
                  <a:schemeClr val="bg1"/>
                </a:solidFill>
                <a:cs typeface="B Lotus" pitchFamily="2" charset="-78"/>
              </a:rPr>
              <a:t>دهه 1920: شروع دوران مخابرات با اختراع تلفن جهت ارتباطات فوری محلی و جهانی </a:t>
            </a:r>
          </a:p>
          <a:p>
            <a:pPr marL="571500" indent="-571500" algn="r" rtl="1">
              <a:buFont typeface="Wingdings" pitchFamily="2" charset="2"/>
              <a:buChar char="ü"/>
            </a:pPr>
            <a:r>
              <a:rPr lang="fa-IR" dirty="0" smtClean="0">
                <a:solidFill>
                  <a:schemeClr val="bg1"/>
                </a:solidFill>
                <a:cs typeface="B Lotus" pitchFamily="2" charset="-78"/>
              </a:rPr>
              <a:t>دهه 1930: استفاده از مدیریت علمی برای تحلیل و اصلاح امور اداری</a:t>
            </a:r>
          </a:p>
          <a:p>
            <a:pPr marL="571500" indent="-571500" algn="r" rtl="1">
              <a:buFont typeface="Wingdings" pitchFamily="2" charset="2"/>
              <a:buChar char="ü"/>
            </a:pPr>
            <a:r>
              <a:rPr lang="fa-IR" dirty="0" smtClean="0">
                <a:solidFill>
                  <a:schemeClr val="bg1"/>
                </a:solidFill>
                <a:cs typeface="B Lotus" pitchFamily="2" charset="-78"/>
              </a:rPr>
              <a:t>دهه 1940: ابداع تکنیکهای ریاضی برای بهبود فرآیند تصمیم گیری(مثل</a:t>
            </a:r>
            <a:r>
              <a:rPr lang="en-US" sz="2000" dirty="0" smtClean="0">
                <a:solidFill>
                  <a:schemeClr val="bg1"/>
                </a:solidFill>
                <a:cs typeface="B Lotus" pitchFamily="2" charset="-78"/>
              </a:rPr>
              <a:t>OR</a:t>
            </a:r>
            <a:r>
              <a:rPr lang="fa-IR" dirty="0" smtClean="0">
                <a:solidFill>
                  <a:schemeClr val="bg1"/>
                </a:solidFill>
                <a:cs typeface="B Lotus" pitchFamily="2" charset="-78"/>
              </a:rPr>
              <a:t>)</a:t>
            </a:r>
          </a:p>
          <a:p>
            <a:pPr marL="571500" indent="-571500" algn="r" rtl="1">
              <a:buFont typeface="Wingdings" pitchFamily="2" charset="2"/>
              <a:buChar char="ü"/>
            </a:pPr>
            <a:r>
              <a:rPr lang="fa-IR" dirty="0" smtClean="0">
                <a:solidFill>
                  <a:schemeClr val="bg1"/>
                </a:solidFill>
                <a:cs typeface="B Lotus" pitchFamily="2" charset="-78"/>
              </a:rPr>
              <a:t>دهه 1950: ارائه دستگاه کپی جهت تولید مستندات سریع و ارزان</a:t>
            </a:r>
          </a:p>
          <a:p>
            <a:pPr marL="571500" indent="-571500" algn="r" rtl="1">
              <a:buFont typeface="Wingdings" pitchFamily="2" charset="2"/>
              <a:buChar char="ü"/>
            </a:pPr>
            <a:r>
              <a:rPr lang="fa-IR" dirty="0" smtClean="0">
                <a:solidFill>
                  <a:schemeClr val="bg1"/>
                </a:solidFill>
                <a:cs typeface="B Lotus" pitchFamily="2" charset="-78"/>
              </a:rPr>
              <a:t>دهه 1960: مکانیزه نمودن امور دفتری به تبع ظهور </a:t>
            </a:r>
            <a:r>
              <a:rPr lang="en-US" sz="1900" dirty="0" smtClean="0">
                <a:solidFill>
                  <a:schemeClr val="bg1"/>
                </a:solidFill>
                <a:cs typeface="B Lotus" pitchFamily="2" charset="-78"/>
              </a:rPr>
              <a:t>MIS</a:t>
            </a:r>
            <a:endParaRPr lang="fa-IR" sz="1900" dirty="0" smtClean="0">
              <a:solidFill>
                <a:schemeClr val="bg1"/>
              </a:solidFill>
              <a:cs typeface="B Lotus" pitchFamily="2" charset="-78"/>
            </a:endParaRPr>
          </a:p>
          <a:p>
            <a:pPr marL="571500" indent="-571500" algn="r" rtl="1">
              <a:buFont typeface="Wingdings" pitchFamily="2" charset="2"/>
              <a:buChar char="ü"/>
            </a:pPr>
            <a:r>
              <a:rPr lang="fa-IR" dirty="0" smtClean="0">
                <a:solidFill>
                  <a:schemeClr val="bg1"/>
                </a:solidFill>
                <a:cs typeface="B Lotus" pitchFamily="2" charset="-78"/>
              </a:rPr>
              <a:t>دهه 1970: شبکه های مخابراتی، ارتباط از راه دور بین دو سیستم کامپیوتری، استفاده از واژه پردازها</a:t>
            </a:r>
          </a:p>
          <a:p>
            <a:pPr marL="571500" indent="-571500" algn="r" rtl="1">
              <a:buFont typeface="Wingdings" pitchFamily="2" charset="2"/>
              <a:buChar char="ü"/>
            </a:pPr>
            <a:r>
              <a:rPr lang="fa-IR" dirty="0" smtClean="0">
                <a:solidFill>
                  <a:schemeClr val="bg1"/>
                </a:solidFill>
                <a:cs typeface="B Lotus" pitchFamily="2" charset="-78"/>
              </a:rPr>
              <a:t>دهه 1980: ترکیب داده ها، صوت، متن و تصویر از طریق سیستم های مکانیزه اداری</a:t>
            </a:r>
          </a:p>
          <a:p>
            <a:pPr marL="571500" indent="-571500" algn="r" rtl="1">
              <a:buFont typeface="Wingdings" pitchFamily="2" charset="2"/>
              <a:buChar char="ü"/>
            </a:pPr>
            <a:r>
              <a:rPr lang="fa-IR" dirty="0" smtClean="0">
                <a:solidFill>
                  <a:schemeClr val="bg1"/>
                </a:solidFill>
                <a:cs typeface="B Lotus" pitchFamily="2" charset="-78"/>
              </a:rPr>
              <a:t>دهه1990: توسعه سیستم های چند رسانه ای و ارتقای سیستم های عامل کاربرمدار</a:t>
            </a:r>
          </a:p>
          <a:p>
            <a:pPr marL="571500" indent="-571500" algn="r" rtl="1">
              <a:buFont typeface="Wingdings" pitchFamily="2" charset="2"/>
              <a:buChar char="ü"/>
            </a:pPr>
            <a:r>
              <a:rPr lang="fa-IR" dirty="0" smtClean="0">
                <a:solidFill>
                  <a:schemeClr val="bg1"/>
                </a:solidFill>
                <a:cs typeface="B Lotus" pitchFamily="2" charset="-78"/>
              </a:rPr>
              <a:t>دهه 2000: ابداع نرم افزارهای گروهی، گروه افزار و  انجام کار گروهی بوسیله آنها</a:t>
            </a:r>
          </a:p>
          <a:p>
            <a:pPr marL="571500" indent="-571500" algn="r" rtl="1">
              <a:buFont typeface="Wingdings" pitchFamily="2" charset="2"/>
              <a:buChar char="ü"/>
            </a:pPr>
            <a:r>
              <a:rPr lang="fa-IR" dirty="0" smtClean="0">
                <a:solidFill>
                  <a:schemeClr val="bg1"/>
                </a:solidFill>
                <a:cs typeface="B Lotus" pitchFamily="2" charset="-78"/>
              </a:rPr>
              <a:t>دهه 2010: پست صوتی، </a:t>
            </a:r>
            <a:r>
              <a:rPr lang="en-US" dirty="0" smtClean="0">
                <a:solidFill>
                  <a:schemeClr val="bg1"/>
                </a:solidFill>
                <a:cs typeface="B Lotus" pitchFamily="2" charset="-78"/>
              </a:rPr>
              <a:t>SMS</a:t>
            </a:r>
            <a:endParaRPr lang="fa-IR" dirty="0" smtClean="0">
              <a:solidFill>
                <a:schemeClr val="bg1"/>
              </a:solidFill>
              <a:cs typeface="B Lotus" pitchFamily="2" charset="-78"/>
            </a:endParaRPr>
          </a:p>
          <a:p>
            <a:pPr marL="571500" indent="-571500" algn="r" rtl="1">
              <a:buFont typeface="Wingdings" pitchFamily="2" charset="2"/>
              <a:buChar char="ü"/>
            </a:pPr>
            <a:r>
              <a:rPr lang="fa-IR" dirty="0" smtClean="0">
                <a:solidFill>
                  <a:schemeClr val="bg1"/>
                </a:solidFill>
                <a:cs typeface="B Lotus" pitchFamily="2" charset="-78"/>
              </a:rPr>
              <a:t>دهه 2014؟</a:t>
            </a:r>
          </a:p>
          <a:p>
            <a:pPr marL="571500" indent="-571500" algn="r" rtl="1">
              <a:buNone/>
            </a:pPr>
            <a:endParaRPr lang="fa-IR" dirty="0">
              <a:solidFill>
                <a:schemeClr val="bg1"/>
              </a:solidFill>
              <a:cs typeface="B Lotus" pitchFamily="2" charset="-78"/>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down)">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wipe(down)">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wipe(down)">
                                      <p:cBhvr>
                                        <p:cTn id="49" dur="500"/>
                                        <p:tgtEl>
                                          <p:spTgt spid="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wipe(down)">
                                      <p:cBhvr>
                                        <p:cTn id="54" dur="500"/>
                                        <p:tgtEl>
                                          <p:spTgt spid="3">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wipe(down)">
                                      <p:cBhvr>
                                        <p:cTn id="59" dur="500"/>
                                        <p:tgtEl>
                                          <p:spTgt spid="3">
                                            <p:txEl>
                                              <p:pRg st="9" end="9"/>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3">
                                            <p:txEl>
                                              <p:pRg st="10" end="10"/>
                                            </p:txEl>
                                          </p:spTgt>
                                        </p:tgtEl>
                                        <p:attrNameLst>
                                          <p:attrName>style.visibility</p:attrName>
                                        </p:attrNameLst>
                                      </p:cBhvr>
                                      <p:to>
                                        <p:strVal val="visible"/>
                                      </p:to>
                                    </p:set>
                                    <p:animEffect transition="in" filter="wipe(down)">
                                      <p:cBhvr>
                                        <p:cTn id="64" dur="500"/>
                                        <p:tgtEl>
                                          <p:spTgt spid="3">
                                            <p:txEl>
                                              <p:pRg st="10" end="1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3">
                                            <p:txEl>
                                              <p:pRg st="11" end="11"/>
                                            </p:txEl>
                                          </p:spTgt>
                                        </p:tgtEl>
                                        <p:attrNameLst>
                                          <p:attrName>style.visibility</p:attrName>
                                        </p:attrNameLst>
                                      </p:cBhvr>
                                      <p:to>
                                        <p:strVal val="visible"/>
                                      </p:to>
                                    </p:set>
                                    <p:animEffect transition="in" filter="wipe(down)">
                                      <p:cBhvr>
                                        <p:cTn id="6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pPr algn="ctr"/>
            <a:r>
              <a:rPr lang="fa-IR" sz="3000" b="1" dirty="0" smtClean="0">
                <a:solidFill>
                  <a:srgbClr val="FF0000"/>
                </a:solidFill>
                <a:effectLst>
                  <a:outerShdw blurRad="38100" dist="38100" dir="2700000" algn="tl">
                    <a:srgbClr val="000000">
                      <a:alpha val="43137"/>
                    </a:srgbClr>
                  </a:outerShdw>
                </a:effectLst>
                <a:cs typeface="B Titr" pitchFamily="2" charset="-78"/>
              </a:rPr>
              <a:t>سیر تکامل فناوری سیستم های اداری</a:t>
            </a:r>
            <a:endParaRPr lang="fa-IR" sz="3000" b="1" dirty="0">
              <a:solidFill>
                <a:srgbClr val="FF000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a:xfrm>
            <a:off x="467544" y="1268760"/>
            <a:ext cx="8229600" cy="4389120"/>
          </a:xfrm>
        </p:spPr>
        <p:txBody>
          <a:bodyPr/>
          <a:lstStyle/>
          <a:p>
            <a:pPr marL="571500" indent="-571500" algn="r" rtl="1">
              <a:buFont typeface="+mj-lt"/>
              <a:buAutoNum type="romanUcPeriod"/>
            </a:pPr>
            <a:r>
              <a:rPr lang="fa-IR" dirty="0" smtClean="0">
                <a:solidFill>
                  <a:schemeClr val="bg1"/>
                </a:solidFill>
                <a:cs typeface="B Lotus" pitchFamily="2" charset="-78"/>
              </a:rPr>
              <a:t> فناوری اداری</a:t>
            </a:r>
            <a:r>
              <a:rPr lang="en-US" sz="2000" dirty="0" smtClean="0">
                <a:solidFill>
                  <a:schemeClr val="bg1"/>
                </a:solidFill>
                <a:cs typeface="B Lotus" pitchFamily="2" charset="-78"/>
              </a:rPr>
              <a:t>(Official Technology)</a:t>
            </a:r>
            <a:r>
              <a:rPr lang="fa-IR" dirty="0" smtClean="0">
                <a:solidFill>
                  <a:schemeClr val="bg1"/>
                </a:solidFill>
                <a:cs typeface="B Lotus" pitchFamily="2" charset="-78"/>
              </a:rPr>
              <a:t>: جدا سازی فعالیت های اداری از فعالیت های تولیدی</a:t>
            </a:r>
          </a:p>
          <a:p>
            <a:pPr marL="571500" indent="-571500" algn="r" rtl="1">
              <a:buFont typeface="+mj-lt"/>
              <a:buAutoNum type="romanUcPeriod"/>
            </a:pPr>
            <a:r>
              <a:rPr lang="fa-IR" dirty="0" smtClean="0">
                <a:solidFill>
                  <a:schemeClr val="bg1"/>
                </a:solidFill>
                <a:cs typeface="B Lotus" pitchFamily="2" charset="-78"/>
              </a:rPr>
              <a:t> فناوری کامپیوتری</a:t>
            </a:r>
            <a:r>
              <a:rPr lang="en-US" sz="2000" dirty="0" smtClean="0">
                <a:solidFill>
                  <a:schemeClr val="bg1"/>
                </a:solidFill>
                <a:cs typeface="B Lotus" pitchFamily="2" charset="-78"/>
              </a:rPr>
              <a:t> (Computer Technology) </a:t>
            </a:r>
            <a:r>
              <a:rPr lang="fa-IR" dirty="0" smtClean="0">
                <a:solidFill>
                  <a:schemeClr val="bg1"/>
                </a:solidFill>
                <a:cs typeface="B Lotus" pitchFamily="2" charset="-78"/>
              </a:rPr>
              <a:t>: استفاده از سرعت و دقت کامپیوترها در کاهش زمان کار و حذف اشتباهات رایج انسانی.</a:t>
            </a:r>
          </a:p>
          <a:p>
            <a:pPr marL="571500" indent="-571500" algn="r" rtl="1">
              <a:buFont typeface="+mj-lt"/>
              <a:buAutoNum type="romanUcPeriod"/>
            </a:pPr>
            <a:r>
              <a:rPr lang="fa-IR" dirty="0" smtClean="0">
                <a:solidFill>
                  <a:schemeClr val="bg1"/>
                </a:solidFill>
                <a:cs typeface="B Lotus" pitchFamily="2" charset="-78"/>
              </a:rPr>
              <a:t> فناوری ارتباطات</a:t>
            </a:r>
            <a:r>
              <a:rPr lang="en-US" sz="2000" dirty="0" smtClean="0">
                <a:solidFill>
                  <a:schemeClr val="bg1"/>
                </a:solidFill>
                <a:cs typeface="B Lotus" pitchFamily="2" charset="-78"/>
              </a:rPr>
              <a:t> (Communication Technology) </a:t>
            </a:r>
            <a:r>
              <a:rPr lang="fa-IR" dirty="0" smtClean="0">
                <a:solidFill>
                  <a:schemeClr val="bg1"/>
                </a:solidFill>
                <a:cs typeface="B Lotus" pitchFamily="2" charset="-78"/>
              </a:rPr>
              <a:t>: یکپارچه سازی و ادغام سیستم ها و در نتیجه ایجاد و بهبود ارتباطات.</a:t>
            </a:r>
          </a:p>
          <a:p>
            <a:pPr marL="571500" indent="-571500" algn="r" rtl="1">
              <a:buNone/>
            </a:pPr>
            <a:endParaRPr lang="fa-IR" dirty="0">
              <a:solidFill>
                <a:schemeClr val="bg1"/>
              </a:solidFill>
              <a:cs typeface="B Lotus" pitchFamily="2" charset="-78"/>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850106"/>
          </a:xfrm>
        </p:spPr>
        <p:txBody>
          <a:bodyPr>
            <a:normAutofit/>
          </a:bodyPr>
          <a:lstStyle/>
          <a:p>
            <a:pPr algn="ctr"/>
            <a:r>
              <a:rPr lang="fa-IR" sz="3000" b="1" dirty="0" smtClean="0">
                <a:solidFill>
                  <a:srgbClr val="FF0000"/>
                </a:solidFill>
                <a:effectLst>
                  <a:outerShdw blurRad="38100" dist="38100" dir="2700000" algn="tl">
                    <a:srgbClr val="000000">
                      <a:alpha val="43137"/>
                    </a:srgbClr>
                  </a:outerShdw>
                </a:effectLst>
                <a:cs typeface="B Titr" pitchFamily="2" charset="-78"/>
              </a:rPr>
              <a:t>انواع کاربردهای اتوماسیون اداری</a:t>
            </a:r>
            <a:endParaRPr lang="fa-IR" sz="3000" b="1" dirty="0">
              <a:solidFill>
                <a:srgbClr val="FF000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a:xfrm>
            <a:off x="467544" y="1124744"/>
            <a:ext cx="8229600" cy="4389120"/>
          </a:xfrm>
        </p:spPr>
        <p:txBody>
          <a:bodyPr>
            <a:normAutofit/>
          </a:bodyPr>
          <a:lstStyle/>
          <a:p>
            <a:pPr marL="571500" indent="-571500" algn="justLow" rtl="1">
              <a:buNone/>
            </a:pPr>
            <a:r>
              <a:rPr lang="fa-IR" sz="2800" b="1" dirty="0" smtClean="0">
                <a:solidFill>
                  <a:srgbClr val="FFFF00"/>
                </a:solidFill>
                <a:cs typeface="B Lotus" pitchFamily="2" charset="-78"/>
              </a:rPr>
              <a:t>الف- کسب اطلاعات و کپی کردن آنها: </a:t>
            </a:r>
            <a:r>
              <a:rPr lang="fa-IR" dirty="0" smtClean="0">
                <a:solidFill>
                  <a:schemeClr val="bg1"/>
                </a:solidFill>
                <a:cs typeface="B Lotus" pitchFamily="2" charset="-78"/>
              </a:rPr>
              <a:t>واژه پردازها، دستگاه های کپی هوشمند، بارکد خوان ها، اسکنرها، سیستم های صوتی دیجیتالی و ... </a:t>
            </a:r>
          </a:p>
          <a:p>
            <a:pPr marL="571500" indent="-571500" algn="justLow" rtl="1">
              <a:buNone/>
            </a:pPr>
            <a:r>
              <a:rPr lang="fa-IR" sz="2800" b="1" dirty="0">
                <a:solidFill>
                  <a:srgbClr val="FFFF00"/>
                </a:solidFill>
                <a:cs typeface="B Lotus" pitchFamily="2" charset="-78"/>
              </a:rPr>
              <a:t>ب- ذخیره سازی اطلاعات: </a:t>
            </a:r>
            <a:r>
              <a:rPr lang="fa-IR" dirty="0" smtClean="0">
                <a:solidFill>
                  <a:schemeClr val="bg1"/>
                </a:solidFill>
                <a:cs typeface="B Lotus" pitchFamily="2" charset="-78"/>
              </a:rPr>
              <a:t>فایل های بایگانی الکترونیکی، میکروگرافیک ها و ...</a:t>
            </a:r>
          </a:p>
          <a:p>
            <a:pPr marL="571500" indent="-571500" algn="justLow" rtl="1">
              <a:buNone/>
            </a:pPr>
            <a:r>
              <a:rPr lang="fa-IR" sz="2800" b="1" dirty="0">
                <a:solidFill>
                  <a:srgbClr val="FFFF00"/>
                </a:solidFill>
                <a:cs typeface="B Lotus" pitchFamily="2" charset="-78"/>
              </a:rPr>
              <a:t>ج- ارتباطات: </a:t>
            </a:r>
            <a:r>
              <a:rPr lang="fa-IR" dirty="0" smtClean="0">
                <a:solidFill>
                  <a:schemeClr val="bg1"/>
                </a:solidFill>
                <a:cs typeface="B Lotus" pitchFamily="2" charset="-78"/>
              </a:rPr>
              <a:t>تلفن، کامپیوتری، پست الکترونیکی ، ارسال فاکس، ویدئو کنفرانسها و پست صوتی، </a:t>
            </a:r>
            <a:r>
              <a:rPr lang="en-US" sz="2800" dirty="0" smtClean="0">
                <a:solidFill>
                  <a:schemeClr val="bg1"/>
                </a:solidFill>
                <a:latin typeface="Mongolian Baiti" pitchFamily="66" charset="0"/>
                <a:cs typeface="Mongolian Baiti" pitchFamily="66" charset="0"/>
              </a:rPr>
              <a:t>SMS</a:t>
            </a:r>
            <a:endParaRPr lang="fa-IR" dirty="0">
              <a:solidFill>
                <a:schemeClr val="bg1"/>
              </a:solidFill>
              <a:latin typeface="Mongolian Baiti" pitchFamily="66" charset="0"/>
              <a:cs typeface="B Lotus" pitchFamily="2" charset="-78"/>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08912" cy="936104"/>
          </a:xfrm>
        </p:spPr>
        <p:txBody>
          <a:bodyPr>
            <a:normAutofit/>
          </a:bodyPr>
          <a:lstStyle/>
          <a:p>
            <a:r>
              <a:rPr lang="fa-IR" sz="3000" b="1" dirty="0" smtClean="0">
                <a:solidFill>
                  <a:srgbClr val="FF0000"/>
                </a:solidFill>
                <a:effectLst>
                  <a:outerShdw blurRad="38100" dist="38100" dir="2700000" algn="tl">
                    <a:srgbClr val="000000">
                      <a:alpha val="43137"/>
                    </a:srgbClr>
                  </a:outerShdw>
                </a:effectLst>
                <a:cs typeface="B Titr" pitchFamily="2" charset="-78"/>
              </a:rPr>
              <a:t>انواع </a:t>
            </a:r>
            <a:r>
              <a:rPr lang="fa-IR" sz="3000" b="1" dirty="0">
                <a:solidFill>
                  <a:srgbClr val="FF0000"/>
                </a:solidFill>
                <a:effectLst>
                  <a:outerShdw blurRad="38100" dist="38100" dir="2700000" algn="tl">
                    <a:srgbClr val="000000">
                      <a:alpha val="43137"/>
                    </a:srgbClr>
                  </a:outerShdw>
                </a:effectLst>
                <a:cs typeface="B Titr" pitchFamily="2" charset="-78"/>
              </a:rPr>
              <a:t>سیستم های </a:t>
            </a:r>
            <a:r>
              <a:rPr lang="fa-IR" sz="3000" b="1" dirty="0" smtClean="0">
                <a:solidFill>
                  <a:srgbClr val="FF0000"/>
                </a:solidFill>
                <a:effectLst>
                  <a:outerShdw blurRad="38100" dist="38100" dir="2700000" algn="tl">
                    <a:srgbClr val="000000">
                      <a:alpha val="43137"/>
                    </a:srgbClr>
                  </a:outerShdw>
                </a:effectLst>
                <a:cs typeface="B Titr" pitchFamily="2" charset="-78"/>
              </a:rPr>
              <a:t>اتوماسیون اداری </a:t>
            </a:r>
            <a:r>
              <a:rPr lang="fa-IR" sz="3200" dirty="0" smtClean="0">
                <a:solidFill>
                  <a:schemeClr val="tx1"/>
                </a:solidFill>
              </a:rPr>
              <a:t>:</a:t>
            </a:r>
            <a:endParaRPr lang="fa-IR" sz="3000" b="1" dirty="0">
              <a:solidFill>
                <a:srgbClr val="FF000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a:xfrm>
            <a:off x="467544" y="1124744"/>
            <a:ext cx="8229600" cy="4389120"/>
          </a:xfrm>
        </p:spPr>
        <p:txBody>
          <a:bodyPr>
            <a:normAutofit/>
          </a:bodyPr>
          <a:lstStyle/>
          <a:p>
            <a:pPr marL="571500" indent="-571500" algn="justLow" rtl="1">
              <a:buNone/>
            </a:pPr>
            <a:r>
              <a:rPr lang="fa-IR" sz="2800" b="1" dirty="0" smtClean="0">
                <a:solidFill>
                  <a:srgbClr val="FFFF00"/>
                </a:solidFill>
                <a:cs typeface="B Lotus" pitchFamily="2" charset="-78"/>
              </a:rPr>
              <a:t>الف- سیستم های پشتیبانی شده: </a:t>
            </a:r>
            <a:r>
              <a:rPr lang="fa-IR" dirty="0" smtClean="0">
                <a:solidFill>
                  <a:schemeClr val="bg1"/>
                </a:solidFill>
                <a:cs typeface="B Lotus" pitchFamily="2" charset="-78"/>
              </a:rPr>
              <a:t>تابلوی اعلانات الکترونیکی، طراحی به کمک کامپیوتر، نرم افزارهای ارائه اطلاعات و ...</a:t>
            </a:r>
          </a:p>
          <a:p>
            <a:pPr marL="571500" indent="-571500" algn="justLow" rtl="1">
              <a:buNone/>
            </a:pPr>
            <a:r>
              <a:rPr lang="fa-IR" sz="2800" b="1" dirty="0">
                <a:solidFill>
                  <a:srgbClr val="FFFF00"/>
                </a:solidFill>
                <a:cs typeface="B Lotus" pitchFamily="2" charset="-78"/>
              </a:rPr>
              <a:t>ب- سیستم های ارتباطات راه دور: </a:t>
            </a:r>
            <a:r>
              <a:rPr lang="fa-IR" dirty="0" smtClean="0">
                <a:solidFill>
                  <a:schemeClr val="bg1"/>
                </a:solidFill>
                <a:cs typeface="B Lotus" pitchFamily="2" charset="-78"/>
              </a:rPr>
              <a:t>کنفرانس صوتی، ویدئو کنفرانس، کنفرانس اینترنتی، کنفرانس ماهواره ای و .... </a:t>
            </a:r>
          </a:p>
          <a:p>
            <a:pPr marL="571500" indent="-571500" algn="justLow" rtl="1">
              <a:buNone/>
            </a:pPr>
            <a:r>
              <a:rPr lang="fa-IR" sz="2800" b="1" dirty="0">
                <a:solidFill>
                  <a:srgbClr val="FFFF00"/>
                </a:solidFill>
                <a:cs typeface="B Lotus" pitchFamily="2" charset="-78"/>
              </a:rPr>
              <a:t>ج- سیستم های جابجایی اسناد: </a:t>
            </a:r>
            <a:r>
              <a:rPr lang="fa-IR" dirty="0" smtClean="0">
                <a:solidFill>
                  <a:schemeClr val="bg1"/>
                </a:solidFill>
                <a:cs typeface="B Lotus" pitchFamily="2" charset="-78"/>
              </a:rPr>
              <a:t>پست الکترونیک، پست صوتی، پست تصویری، </a:t>
            </a:r>
            <a:r>
              <a:rPr lang="en-US" sz="2000" dirty="0" smtClean="0">
                <a:solidFill>
                  <a:schemeClr val="bg1"/>
                </a:solidFill>
                <a:cs typeface="B Lotus" pitchFamily="2" charset="-78"/>
              </a:rPr>
              <a:t>SMS</a:t>
            </a:r>
            <a:r>
              <a:rPr lang="fa-IR" sz="2000" dirty="0" smtClean="0">
                <a:solidFill>
                  <a:schemeClr val="bg1"/>
                </a:solidFill>
                <a:cs typeface="B Lotus" pitchFamily="2" charset="-78"/>
              </a:rPr>
              <a:t> </a:t>
            </a:r>
            <a:r>
              <a:rPr lang="fa-IR" dirty="0" smtClean="0">
                <a:solidFill>
                  <a:schemeClr val="bg1"/>
                </a:solidFill>
                <a:cs typeface="B Lotus" pitchFamily="2" charset="-78"/>
              </a:rPr>
              <a:t>و ...</a:t>
            </a:r>
          </a:p>
          <a:p>
            <a:pPr marL="571500" indent="-571500" algn="justLow" rtl="1">
              <a:buNone/>
            </a:pPr>
            <a:r>
              <a:rPr lang="fa-IR" sz="2800" b="1" dirty="0">
                <a:solidFill>
                  <a:srgbClr val="FFFF00"/>
                </a:solidFill>
                <a:cs typeface="B Lotus" pitchFamily="2" charset="-78"/>
              </a:rPr>
              <a:t>د- سیستم های مدیریت اسناد: </a:t>
            </a:r>
            <a:r>
              <a:rPr lang="fa-IR" dirty="0" smtClean="0">
                <a:solidFill>
                  <a:schemeClr val="bg1"/>
                </a:solidFill>
                <a:cs typeface="B Lotus" pitchFamily="2" charset="-78"/>
              </a:rPr>
              <a:t>واژه پردازها، سیستم های پردازش تصویر، نشر رومیزی، سیستم های بایگانی و ....</a:t>
            </a:r>
            <a:endParaRPr lang="fa-IR" dirty="0">
              <a:solidFill>
                <a:schemeClr val="bg1"/>
              </a:solidFill>
              <a:cs typeface="B Lotus" pitchFamily="2" charset="-78"/>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7544" y="116632"/>
            <a:ext cx="8229600" cy="847725"/>
          </a:xfrm>
        </p:spPr>
        <p:txBody>
          <a:bodyPr/>
          <a:lstStyle/>
          <a:p>
            <a:r>
              <a:rPr lang="ar-SA" sz="3000" b="1" dirty="0">
                <a:solidFill>
                  <a:srgbClr val="FF0000"/>
                </a:solidFill>
                <a:cs typeface="B Titr" pitchFamily="2" charset="-78"/>
              </a:rPr>
              <a:t>مزايا و معايب اتوماسيون اداري</a:t>
            </a:r>
            <a:r>
              <a:rPr lang="en-US" sz="3000" b="1" dirty="0">
                <a:solidFill>
                  <a:srgbClr val="FF0000"/>
                </a:solidFill>
                <a:cs typeface="B Titr" pitchFamily="2" charset="-78"/>
              </a:rPr>
              <a:t> </a:t>
            </a:r>
          </a:p>
        </p:txBody>
      </p:sp>
      <p:sp>
        <p:nvSpPr>
          <p:cNvPr id="12291" name="Rectangle 3"/>
          <p:cNvSpPr>
            <a:spLocks noGrp="1" noChangeArrowheads="1"/>
          </p:cNvSpPr>
          <p:nvPr>
            <p:ph idx="1"/>
          </p:nvPr>
        </p:nvSpPr>
        <p:spPr>
          <a:xfrm>
            <a:off x="539552" y="1052736"/>
            <a:ext cx="8229600" cy="2836863"/>
          </a:xfrm>
        </p:spPr>
        <p:txBody>
          <a:bodyPr/>
          <a:lstStyle/>
          <a:p>
            <a:pPr marL="0" indent="0" algn="just" rtl="1">
              <a:spcBef>
                <a:spcPct val="50000"/>
              </a:spcBef>
              <a:buFont typeface="Wingdings" pitchFamily="2" charset="2"/>
              <a:buNone/>
            </a:pPr>
            <a:r>
              <a:rPr lang="fa-IR" dirty="0">
                <a:solidFill>
                  <a:schemeClr val="bg1"/>
                </a:solidFill>
                <a:cs typeface="B Lotus" pitchFamily="2" charset="-78"/>
              </a:rPr>
              <a:t> </a:t>
            </a:r>
            <a:r>
              <a:rPr lang="ar-SA" dirty="0">
                <a:solidFill>
                  <a:schemeClr val="bg1"/>
                </a:solidFill>
                <a:cs typeface="B Lotus" pitchFamily="2" charset="-78"/>
              </a:rPr>
              <a:t>مهمترين شرط كاربرد و استفاده از اتوماسيون در اكثر سازمانها، صرف نظر از موارد استفاده ديگر آن، مربوط به لزوم سرعت و دقت و صحت دركار آنها است. و به خاطر توسعه دامنه عمليات سازمان است كه اين امر احتياج به گسترش مجاري ارتباطات با سرعت بيشتر است. و اتوماسيون اداري موجب مي گردد كه مجاري ارتباطي كوتاه و ارتباطات لازم به سهولت دراختيار مديران قرار گيرد.</a:t>
            </a:r>
            <a:r>
              <a:rPr lang="fa-IR" dirty="0">
                <a:solidFill>
                  <a:schemeClr val="bg1"/>
                </a:solidFill>
                <a:cs typeface="B Lotus" pitchFamily="2" charset="-78"/>
              </a:rPr>
              <a:t>                                                                              </a:t>
            </a:r>
            <a:endParaRPr lang="en-US" dirty="0">
              <a:solidFill>
                <a:schemeClr val="bg1"/>
              </a:solidFill>
              <a:cs typeface="B Lotus" pitchFamily="2" charset="-7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ircle(in)">
                                      <p:cBhvr>
                                        <p:cTn id="7" dur="20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2290"/>
                                        </p:tgtEl>
                                        <p:attrNameLst>
                                          <p:attrName>style.visibility</p:attrName>
                                        </p:attrNameLst>
                                      </p:cBhvr>
                                      <p:to>
                                        <p:strVal val="visible"/>
                                      </p:to>
                                    </p:set>
                                    <p:animEffect transition="in" filter="fade">
                                      <p:cBhvr>
                                        <p:cTn id="12" dur="1000"/>
                                        <p:tgtEl>
                                          <p:spTgt spid="12290"/>
                                        </p:tgtEl>
                                      </p:cBhvr>
                                    </p:animEffect>
                                    <p:anim calcmode="lin" valueType="num">
                                      <p:cBhvr>
                                        <p:cTn id="13" dur="1000" fill="hold"/>
                                        <p:tgtEl>
                                          <p:spTgt spid="12290"/>
                                        </p:tgtEl>
                                        <p:attrNameLst>
                                          <p:attrName>ppt_x</p:attrName>
                                        </p:attrNameLst>
                                      </p:cBhvr>
                                      <p:tavLst>
                                        <p:tav tm="0">
                                          <p:val>
                                            <p:strVal val="#ppt_x"/>
                                          </p:val>
                                        </p:tav>
                                        <p:tav tm="100000">
                                          <p:val>
                                            <p:strVal val="#ppt_x"/>
                                          </p:val>
                                        </p:tav>
                                      </p:tavLst>
                                    </p:anim>
                                    <p:anim calcmode="lin" valueType="num">
                                      <p:cBhvr>
                                        <p:cTn id="14" dur="1000" fill="hold"/>
                                        <p:tgtEl>
                                          <p:spTgt spid="122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891</TotalTime>
  <Words>2016</Words>
  <Application>Microsoft Office PowerPoint</Application>
  <PresentationFormat>On-screen Show (4:3)</PresentationFormat>
  <Paragraphs>152</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Diseño predeterminado</vt:lpstr>
      <vt:lpstr>Office Automation System </vt:lpstr>
      <vt:lpstr>سیستم های اتوماسیون اداری Office Automation</vt:lpstr>
      <vt:lpstr>تعریف سیستم های اتوماسیون اداری Office Automation System </vt:lpstr>
      <vt:lpstr>(ادامه)</vt:lpstr>
      <vt:lpstr>تاریخچه شکل گیری OAS</vt:lpstr>
      <vt:lpstr>سیر تکامل فناوری سیستم های اداری</vt:lpstr>
      <vt:lpstr>انواع کاربردهای اتوماسیون اداری</vt:lpstr>
      <vt:lpstr>انواع سیستم های اتوماسیون اداری :</vt:lpstr>
      <vt:lpstr>مزايا و معايب اتوماسيون اداري </vt:lpstr>
      <vt:lpstr>مزاياي مستقيم</vt:lpstr>
      <vt:lpstr>مزاياي غيرمستقيم</vt:lpstr>
      <vt:lpstr>معايب سيستم هاي اتوماسيون اداري </vt:lpstr>
      <vt:lpstr>انواع كاربردها يا زيرسيستم هاي اتوماسيون اداري </vt:lpstr>
      <vt:lpstr>اجزاء OAS</vt:lpstr>
      <vt:lpstr>PowerPoint Presentation</vt:lpstr>
      <vt:lpstr>PowerPoint Presentation</vt:lpstr>
      <vt:lpstr>PowerPoint Presentation</vt:lpstr>
      <vt:lpstr>PowerPoint Presentation</vt:lpstr>
      <vt:lpstr>مقايسه انواع سيستم هاي اطلاعاتي</vt:lpstr>
      <vt:lpstr> سیستمهای کارکنان دانشی K.W.S(Knowledge Worker System)  </vt:lpstr>
      <vt:lpstr>مرز بین فعالیتهای O.A.S  و  K.W.S </vt:lpstr>
      <vt:lpstr>نتيجه گيري</vt:lpstr>
      <vt:lpstr>نتيجه گيري (ادامه)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سیستم های اتوماسیون اداری Office Automation</dc:title>
  <dc:creator>Alipour</dc:creator>
  <cp:lastModifiedBy>rika20</cp:lastModifiedBy>
  <cp:revision>62</cp:revision>
  <dcterms:created xsi:type="dcterms:W3CDTF">2010-05-04T21:10:48Z</dcterms:created>
  <dcterms:modified xsi:type="dcterms:W3CDTF">2015-05-22T16:57:36Z</dcterms:modified>
</cp:coreProperties>
</file>